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  <p:sldMasterId id="2147483656" r:id="rId6"/>
    <p:sldMasterId id="2147483668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45" r:id="rId98"/>
    <p:sldId id="346" r:id="rId99"/>
    <p:sldId id="347" r:id="rId100"/>
    <p:sldId id="348" r:id="rId101"/>
    <p:sldId id="349" r:id="rId102"/>
    <p:sldId id="350" r:id="rId103"/>
    <p:sldId id="351" r:id="rId104"/>
    <p:sldId id="352" r:id="rId105"/>
    <p:sldId id="353" r:id="rId106"/>
    <p:sldId id="354" r:id="rId107"/>
    <p:sldId id="355" r:id="rId108"/>
    <p:sldId id="356" r:id="rId109"/>
    <p:sldId id="357" r:id="rId110"/>
    <p:sldId id="358" r:id="rId111"/>
    <p:sldId id="359" r:id="rId112"/>
    <p:sldId id="360" r:id="rId113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114" roundtripDataSignature="AMtx7mgGZdHqEYV00J+Sk79tv+PZwKNb6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AA96E1B-76BF-441F-959F-40C78E52CD2B}">
  <a:tblStyle styleId="{FAA96E1B-76BF-441F-959F-40C78E52CD2B}" styleName="Table_0">
    <a:wholeTbl>
      <a:tcTxStyle b="off" i="off">
        <a:font>
          <a:latin typeface="Comic Sans MS"/>
          <a:ea typeface="Comic Sans MS"/>
          <a:cs typeface="Comic Sans MS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F6EF"/>
          </a:solidFill>
        </a:fill>
      </a:tcStyle>
    </a:wholeTbl>
    <a:band1H>
      <a:tcTxStyle/>
      <a:tcStyle>
        <a:fill>
          <a:solidFill>
            <a:srgbClr val="CAECDD"/>
          </a:solidFill>
        </a:fill>
      </a:tcStyle>
    </a:band1H>
    <a:band2H>
      <a:tcTxStyle/>
    </a:band2H>
    <a:band1V>
      <a:tcTxStyle/>
      <a:tcStyle>
        <a:fill>
          <a:solidFill>
            <a:srgbClr val="CAECDD"/>
          </a:solidFill>
        </a:fill>
      </a:tcStyle>
    </a:band1V>
    <a:band2V>
      <a:tcTxStyle/>
    </a:band2V>
    <a:lastCol>
      <a:tcTxStyle b="on" i="off">
        <a:font>
          <a:latin typeface="Comic Sans MS"/>
          <a:ea typeface="Comic Sans MS"/>
          <a:cs typeface="Comic Sans MS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omic Sans MS"/>
          <a:ea typeface="Comic Sans MS"/>
          <a:cs typeface="Comic Sans MS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omic Sans MS"/>
          <a:ea typeface="Comic Sans MS"/>
          <a:cs typeface="Comic Sans MS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omic Sans MS"/>
          <a:ea typeface="Comic Sans MS"/>
          <a:cs typeface="Comic Sans MS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5F7CCFD5-48D1-49DC-B7E7-CD8CD0CCF3A6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fill>
          <a:solidFill>
            <a:srgbClr val="CFD7E7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FD7E7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07" Type="http://schemas.openxmlformats.org/officeDocument/2006/relationships/slide" Target="slides/slide99.xml"/><Relationship Id="rId106" Type="http://schemas.openxmlformats.org/officeDocument/2006/relationships/slide" Target="slides/slide98.xml"/><Relationship Id="rId105" Type="http://schemas.openxmlformats.org/officeDocument/2006/relationships/slide" Target="slides/slide97.xml"/><Relationship Id="rId104" Type="http://schemas.openxmlformats.org/officeDocument/2006/relationships/slide" Target="slides/slide96.xml"/><Relationship Id="rId109" Type="http://schemas.openxmlformats.org/officeDocument/2006/relationships/slide" Target="slides/slide101.xml"/><Relationship Id="rId108" Type="http://schemas.openxmlformats.org/officeDocument/2006/relationships/slide" Target="slides/slide100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103" Type="http://schemas.openxmlformats.org/officeDocument/2006/relationships/slide" Target="slides/slide95.xml"/><Relationship Id="rId102" Type="http://schemas.openxmlformats.org/officeDocument/2006/relationships/slide" Target="slides/slide94.xml"/><Relationship Id="rId101" Type="http://schemas.openxmlformats.org/officeDocument/2006/relationships/slide" Target="slides/slide93.xml"/><Relationship Id="rId100" Type="http://schemas.openxmlformats.org/officeDocument/2006/relationships/slide" Target="slides/slide92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95" Type="http://schemas.openxmlformats.org/officeDocument/2006/relationships/slide" Target="slides/slide87.xml"/><Relationship Id="rId94" Type="http://schemas.openxmlformats.org/officeDocument/2006/relationships/slide" Target="slides/slide86.xml"/><Relationship Id="rId97" Type="http://schemas.openxmlformats.org/officeDocument/2006/relationships/slide" Target="slides/slide89.xml"/><Relationship Id="rId96" Type="http://schemas.openxmlformats.org/officeDocument/2006/relationships/slide" Target="slides/slide88.xml"/><Relationship Id="rId11" Type="http://schemas.openxmlformats.org/officeDocument/2006/relationships/slide" Target="slides/slide3.xml"/><Relationship Id="rId99" Type="http://schemas.openxmlformats.org/officeDocument/2006/relationships/slide" Target="slides/slide91.xml"/><Relationship Id="rId10" Type="http://schemas.openxmlformats.org/officeDocument/2006/relationships/slide" Target="slides/slide2.xml"/><Relationship Id="rId98" Type="http://schemas.openxmlformats.org/officeDocument/2006/relationships/slide" Target="slides/slide90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91" Type="http://schemas.openxmlformats.org/officeDocument/2006/relationships/slide" Target="slides/slide83.xml"/><Relationship Id="rId90" Type="http://schemas.openxmlformats.org/officeDocument/2006/relationships/slide" Target="slides/slide82.xml"/><Relationship Id="rId93" Type="http://schemas.openxmlformats.org/officeDocument/2006/relationships/slide" Target="slides/slide85.xml"/><Relationship Id="rId92" Type="http://schemas.openxmlformats.org/officeDocument/2006/relationships/slide" Target="slides/slide84.xml"/><Relationship Id="rId15" Type="http://schemas.openxmlformats.org/officeDocument/2006/relationships/slide" Target="slides/slide7.xml"/><Relationship Id="rId110" Type="http://schemas.openxmlformats.org/officeDocument/2006/relationships/slide" Target="slides/slide102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14" Type="http://customschemas.google.com/relationships/presentationmetadata" Target="metadata"/><Relationship Id="rId18" Type="http://schemas.openxmlformats.org/officeDocument/2006/relationships/slide" Target="slides/slide10.xml"/><Relationship Id="rId113" Type="http://schemas.openxmlformats.org/officeDocument/2006/relationships/slide" Target="slides/slide105.xml"/><Relationship Id="rId112" Type="http://schemas.openxmlformats.org/officeDocument/2006/relationships/slide" Target="slides/slide104.xml"/><Relationship Id="rId111" Type="http://schemas.openxmlformats.org/officeDocument/2006/relationships/slide" Target="slides/slide103.xml"/><Relationship Id="rId84" Type="http://schemas.openxmlformats.org/officeDocument/2006/relationships/slide" Target="slides/slide76.xml"/><Relationship Id="rId83" Type="http://schemas.openxmlformats.org/officeDocument/2006/relationships/slide" Target="slides/slide75.xml"/><Relationship Id="rId86" Type="http://schemas.openxmlformats.org/officeDocument/2006/relationships/slide" Target="slides/slide78.xml"/><Relationship Id="rId85" Type="http://schemas.openxmlformats.org/officeDocument/2006/relationships/slide" Target="slides/slide77.xml"/><Relationship Id="rId88" Type="http://schemas.openxmlformats.org/officeDocument/2006/relationships/slide" Target="slides/slide80.xml"/><Relationship Id="rId87" Type="http://schemas.openxmlformats.org/officeDocument/2006/relationships/slide" Target="slides/slide79.xml"/><Relationship Id="rId89" Type="http://schemas.openxmlformats.org/officeDocument/2006/relationships/slide" Target="slides/slide81.xml"/><Relationship Id="rId80" Type="http://schemas.openxmlformats.org/officeDocument/2006/relationships/slide" Target="slides/slide72.xml"/><Relationship Id="rId82" Type="http://schemas.openxmlformats.org/officeDocument/2006/relationships/slide" Target="slides/slide74.xml"/><Relationship Id="rId81" Type="http://schemas.openxmlformats.org/officeDocument/2006/relationships/slide" Target="slides/slide73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75" Type="http://schemas.openxmlformats.org/officeDocument/2006/relationships/slide" Target="slides/slide67.xml"/><Relationship Id="rId74" Type="http://schemas.openxmlformats.org/officeDocument/2006/relationships/slide" Target="slides/slide66.xml"/><Relationship Id="rId77" Type="http://schemas.openxmlformats.org/officeDocument/2006/relationships/slide" Target="slides/slide69.xml"/><Relationship Id="rId76" Type="http://schemas.openxmlformats.org/officeDocument/2006/relationships/slide" Target="slides/slide68.xml"/><Relationship Id="rId79" Type="http://schemas.openxmlformats.org/officeDocument/2006/relationships/slide" Target="slides/slide71.xml"/><Relationship Id="rId78" Type="http://schemas.openxmlformats.org/officeDocument/2006/relationships/slide" Target="slides/slide70.xml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66" Type="http://schemas.openxmlformats.org/officeDocument/2006/relationships/slide" Target="slides/slide58.xml"/><Relationship Id="rId65" Type="http://schemas.openxmlformats.org/officeDocument/2006/relationships/slide" Target="slides/slide57.xml"/><Relationship Id="rId68" Type="http://schemas.openxmlformats.org/officeDocument/2006/relationships/slide" Target="slides/slide60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69" Type="http://schemas.openxmlformats.org/officeDocument/2006/relationships/slide" Target="slides/slide6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55" Type="http://schemas.openxmlformats.org/officeDocument/2006/relationships/slide" Target="slides/slide47.xml"/><Relationship Id="rId54" Type="http://schemas.openxmlformats.org/officeDocument/2006/relationships/slide" Target="slides/slide46.xml"/><Relationship Id="rId57" Type="http://schemas.openxmlformats.org/officeDocument/2006/relationships/slide" Target="slides/slide49.xml"/><Relationship Id="rId56" Type="http://schemas.openxmlformats.org/officeDocument/2006/relationships/slide" Target="slides/slide48.xml"/><Relationship Id="rId59" Type="http://schemas.openxmlformats.org/officeDocument/2006/relationships/slide" Target="slides/slide51.xml"/><Relationship Id="rId58" Type="http://schemas.openxmlformats.org/officeDocument/2006/relationships/slide" Target="slides/slide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" name="Google Shape;209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4" name="Google Shape;294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7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p1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219" name="Google Shape;2219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20" name="Google Shape;2220;p10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1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232" name="Google Shape;2232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3" name="Google Shape;2233;p10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p1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243" name="Google Shape;2243;p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4" name="Google Shape;2244;p10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4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p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256" name="Google Shape;2256;p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7" name="Google Shape;2257;p10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5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p1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267" name="Google Shape;2267;p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68" name="Google Shape;2268;p10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9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1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281" name="Google Shape;2281;p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82" name="Google Shape;2282;p10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4" name="Google Shape;304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4" name="Google Shape;314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4" name="Google Shape;32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35" name="Google Shape;33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Look-up procedure-output combination of input.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No memory nor internal states.</a:t>
            </a:r>
            <a:endParaRPr/>
          </a:p>
        </p:txBody>
      </p:sp>
      <p:sp>
        <p:nvSpPr>
          <p:cNvPr id="336" name="Google Shape;336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88" name="Google Shape;38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9" name="Google Shape;389;p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00" name="Google Shape;40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1" name="Google Shape;401;p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08" name="Google Shape;50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9" name="Google Shape;509;p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2" name="Google Shape;552;p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4" name="Google Shape;61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5" name="Google Shape;615;p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9" name="Google Shape;1479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4" name="Google Shape;1554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5" name="Google Shape;1555;p5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6" name="Google Shape;25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0" name="Google Shape;1630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83" name="Google Shape;1783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4" name="Google Shape;1784;p6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94" name="Google Shape;1794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5" name="Google Shape;1795;p6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p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06" name="Google Shape;1806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7" name="Google Shape;1807;p6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19" name="Google Shape;1819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0" name="Google Shape;1820;p6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4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6" name="Google Shape;1846;p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6" name="Google Shape;1856;p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9" name="Google Shape;1879;p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9" name="Google Shape;1889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0" name="Google Shape;1890;p7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0" name="Google Shape;1900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1" name="Google Shape;1901;p7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4" name="Google Shape;1914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5" name="Google Shape;1915;p7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6" name="Google Shape;1936;p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6" name="Google Shape;1946;p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4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6" name="Google Shape;1956;p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4" name="Google Shape;27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6" name="Google Shape;1966;p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7" name="Google Shape;1977;p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Google Shape;1988;p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7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p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999" name="Google Shape;1999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00" name="Google Shape;2000;p8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p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11" name="Google Shape;2011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2" name="Google Shape;2012;p8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p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24" name="Google Shape;2024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5" name="Google Shape;2025;p8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46" name="Google Shape;2046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7" name="Google Shape;2047;p8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57" name="Google Shape;2057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8" name="Google Shape;2058;p8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68" name="Google Shape;2068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9" name="Google Shape;2069;p8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83" name="Google Shape;2083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84" name="Google Shape;2084;p8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4" name="Google Shape;284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98" name="Google Shape;2098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9" name="Google Shape;2099;p9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110" name="Google Shape;2110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1" name="Google Shape;2111;p9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2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124" name="Google Shape;2124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25" name="Google Shape;2125;p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p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135" name="Google Shape;2135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6" name="Google Shape;2136;p9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146" name="Google Shape;2146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7" name="Google Shape;2147;p9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p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158" name="Google Shape;2158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9" name="Google Shape;2159;p9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169" name="Google Shape;2169;p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70" name="Google Shape;2170;p9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8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180" name="Google Shape;2180;p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1" name="Google Shape;2181;p9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p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193" name="Google Shape;2193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4" name="Google Shape;2194;p9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206" name="Google Shape;2206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07" name="Google Shape;2207;p9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0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0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0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0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Comic Sans MS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omic Sans MS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omic Sans MS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omic Sans MS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omic Sans MS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omic Sans MS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omic Sans MS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omic Sans MS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omic Sans MS"/>
              <a:buNone/>
              <a:defRPr sz="1400"/>
            </a:lvl9pPr>
          </a:lstStyle>
          <a:p/>
        </p:txBody>
      </p:sp>
      <p:sp>
        <p:nvSpPr>
          <p:cNvPr id="78" name="Google Shape;78;p119"/>
          <p:cNvSpPr txBox="1"/>
          <p:nvPr>
            <p:ph idx="10" type="dt"/>
          </p:nvPr>
        </p:nvSpPr>
        <p:spPr>
          <a:xfrm>
            <a:off x="1524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19"/>
          <p:cNvSpPr txBox="1"/>
          <p:nvPr>
            <p:ph idx="11" type="ftr"/>
          </p:nvPr>
        </p:nvSpPr>
        <p:spPr>
          <a:xfrm>
            <a:off x="31242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19"/>
          <p:cNvSpPr txBox="1"/>
          <p:nvPr>
            <p:ph idx="12" type="sldNum"/>
          </p:nvPr>
        </p:nvSpPr>
        <p:spPr>
          <a:xfrm>
            <a:off x="70866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0"/>
          <p:cNvSpPr txBox="1"/>
          <p:nvPr>
            <p:ph type="title"/>
          </p:nvPr>
        </p:nvSpPr>
        <p:spPr>
          <a:xfrm>
            <a:off x="152400" y="152400"/>
            <a:ext cx="8839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0"/>
          <p:cNvSpPr txBox="1"/>
          <p:nvPr>
            <p:ph idx="1" type="body"/>
          </p:nvPr>
        </p:nvSpPr>
        <p:spPr>
          <a:xfrm>
            <a:off x="152400" y="838200"/>
            <a:ext cx="43434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1400"/>
              <a:buNone/>
              <a:defRPr sz="2800"/>
            </a:lvl1pPr>
            <a:lvl2pPr indent="-228600" lvl="1" marL="914400" algn="l">
              <a:spcBef>
                <a:spcPts val="480"/>
              </a:spcBef>
              <a:spcAft>
                <a:spcPts val="0"/>
              </a:spcAft>
              <a:buSzPts val="1400"/>
              <a:buNone/>
              <a:defRPr sz="24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SzPts val="1400"/>
              <a:buNone/>
              <a:defRPr sz="1800"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SzPts val="1400"/>
              <a:buNone/>
              <a:defRPr sz="1800"/>
            </a:lvl6pPr>
            <a:lvl7pPr indent="-228600" lvl="6" marL="3200400" algn="l">
              <a:spcBef>
                <a:spcPts val="360"/>
              </a:spcBef>
              <a:spcAft>
                <a:spcPts val="0"/>
              </a:spcAft>
              <a:buSzPts val="1400"/>
              <a:buNone/>
              <a:defRPr sz="1800"/>
            </a:lvl7pPr>
            <a:lvl8pPr indent="-228600" lvl="7" marL="3657600" algn="l">
              <a:spcBef>
                <a:spcPts val="360"/>
              </a:spcBef>
              <a:spcAft>
                <a:spcPts val="0"/>
              </a:spcAft>
              <a:buSzPts val="1400"/>
              <a:buNone/>
              <a:defRPr sz="1800"/>
            </a:lvl8pPr>
            <a:lvl9pPr indent="-228600" lvl="8" marL="4114800" algn="l">
              <a:spcBef>
                <a:spcPts val="36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4" name="Google Shape;84;p120"/>
          <p:cNvSpPr txBox="1"/>
          <p:nvPr>
            <p:ph idx="2" type="body"/>
          </p:nvPr>
        </p:nvSpPr>
        <p:spPr>
          <a:xfrm>
            <a:off x="4648200" y="838200"/>
            <a:ext cx="43434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1400"/>
              <a:buNone/>
              <a:defRPr sz="2800"/>
            </a:lvl1pPr>
            <a:lvl2pPr indent="-228600" lvl="1" marL="914400" algn="l">
              <a:spcBef>
                <a:spcPts val="480"/>
              </a:spcBef>
              <a:spcAft>
                <a:spcPts val="0"/>
              </a:spcAft>
              <a:buSzPts val="1400"/>
              <a:buNone/>
              <a:defRPr sz="24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SzPts val="1400"/>
              <a:buNone/>
              <a:defRPr sz="1800"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SzPts val="1400"/>
              <a:buNone/>
              <a:defRPr sz="1800"/>
            </a:lvl6pPr>
            <a:lvl7pPr indent="-228600" lvl="6" marL="3200400" algn="l">
              <a:spcBef>
                <a:spcPts val="360"/>
              </a:spcBef>
              <a:spcAft>
                <a:spcPts val="0"/>
              </a:spcAft>
              <a:buSzPts val="1400"/>
              <a:buNone/>
              <a:defRPr sz="1800"/>
            </a:lvl7pPr>
            <a:lvl8pPr indent="-228600" lvl="7" marL="3657600" algn="l">
              <a:spcBef>
                <a:spcPts val="360"/>
              </a:spcBef>
              <a:spcAft>
                <a:spcPts val="0"/>
              </a:spcAft>
              <a:buSzPts val="1400"/>
              <a:buNone/>
              <a:defRPr sz="1800"/>
            </a:lvl8pPr>
            <a:lvl9pPr indent="-228600" lvl="8" marL="4114800" algn="l">
              <a:spcBef>
                <a:spcPts val="36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5" name="Google Shape;85;p120"/>
          <p:cNvSpPr txBox="1"/>
          <p:nvPr>
            <p:ph idx="10" type="dt"/>
          </p:nvPr>
        </p:nvSpPr>
        <p:spPr>
          <a:xfrm>
            <a:off x="1524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20"/>
          <p:cNvSpPr txBox="1"/>
          <p:nvPr>
            <p:ph idx="11" type="ftr"/>
          </p:nvPr>
        </p:nvSpPr>
        <p:spPr>
          <a:xfrm>
            <a:off x="31242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20"/>
          <p:cNvSpPr txBox="1"/>
          <p:nvPr>
            <p:ph idx="12" type="sldNum"/>
          </p:nvPr>
        </p:nvSpPr>
        <p:spPr>
          <a:xfrm>
            <a:off x="70866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2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mic Sans MS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Comic Sans MS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omic Sans MS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omic Sans MS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omic Sans MS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omic Sans MS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omic Sans MS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omic Sans MS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omic Sans MS"/>
              <a:buNone/>
              <a:defRPr b="1" sz="1600"/>
            </a:lvl9pPr>
          </a:lstStyle>
          <a:p/>
        </p:txBody>
      </p:sp>
      <p:sp>
        <p:nvSpPr>
          <p:cNvPr id="91" name="Google Shape;91;p12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400"/>
              <a:buNone/>
              <a:defRPr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400"/>
              <a:buNone/>
              <a:defRPr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400"/>
              <a:buNone/>
              <a:defRPr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400"/>
              <a:buNone/>
              <a:defRPr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400"/>
              <a:buNone/>
              <a:defRPr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92" name="Google Shape;92;p12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mic Sans MS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Comic Sans MS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omic Sans MS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omic Sans MS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omic Sans MS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omic Sans MS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omic Sans MS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omic Sans MS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omic Sans MS"/>
              <a:buNone/>
              <a:defRPr b="1" sz="1600"/>
            </a:lvl9pPr>
          </a:lstStyle>
          <a:p/>
        </p:txBody>
      </p:sp>
      <p:sp>
        <p:nvSpPr>
          <p:cNvPr id="93" name="Google Shape;93;p12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400"/>
              <a:buNone/>
              <a:defRPr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400"/>
              <a:buNone/>
              <a:defRPr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400"/>
              <a:buNone/>
              <a:defRPr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400"/>
              <a:buNone/>
              <a:defRPr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400"/>
              <a:buNone/>
              <a:defRPr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94" name="Google Shape;94;p121"/>
          <p:cNvSpPr txBox="1"/>
          <p:nvPr>
            <p:ph idx="10" type="dt"/>
          </p:nvPr>
        </p:nvSpPr>
        <p:spPr>
          <a:xfrm>
            <a:off x="1524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21"/>
          <p:cNvSpPr txBox="1"/>
          <p:nvPr>
            <p:ph idx="11" type="ftr"/>
          </p:nvPr>
        </p:nvSpPr>
        <p:spPr>
          <a:xfrm>
            <a:off x="31242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21"/>
          <p:cNvSpPr txBox="1"/>
          <p:nvPr>
            <p:ph idx="12" type="sldNum"/>
          </p:nvPr>
        </p:nvSpPr>
        <p:spPr>
          <a:xfrm>
            <a:off x="70866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22"/>
          <p:cNvSpPr txBox="1"/>
          <p:nvPr>
            <p:ph type="title"/>
          </p:nvPr>
        </p:nvSpPr>
        <p:spPr>
          <a:xfrm>
            <a:off x="152400" y="152400"/>
            <a:ext cx="8839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22"/>
          <p:cNvSpPr txBox="1"/>
          <p:nvPr>
            <p:ph idx="10" type="dt"/>
          </p:nvPr>
        </p:nvSpPr>
        <p:spPr>
          <a:xfrm>
            <a:off x="1524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22"/>
          <p:cNvSpPr txBox="1"/>
          <p:nvPr>
            <p:ph idx="11" type="ftr"/>
          </p:nvPr>
        </p:nvSpPr>
        <p:spPr>
          <a:xfrm>
            <a:off x="31242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22"/>
          <p:cNvSpPr txBox="1"/>
          <p:nvPr>
            <p:ph idx="12" type="sldNum"/>
          </p:nvPr>
        </p:nvSpPr>
        <p:spPr>
          <a:xfrm>
            <a:off x="70866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23"/>
          <p:cNvSpPr txBox="1"/>
          <p:nvPr>
            <p:ph idx="10" type="dt"/>
          </p:nvPr>
        </p:nvSpPr>
        <p:spPr>
          <a:xfrm>
            <a:off x="1524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23"/>
          <p:cNvSpPr txBox="1"/>
          <p:nvPr>
            <p:ph idx="11" type="ftr"/>
          </p:nvPr>
        </p:nvSpPr>
        <p:spPr>
          <a:xfrm>
            <a:off x="31242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23"/>
          <p:cNvSpPr txBox="1"/>
          <p:nvPr>
            <p:ph idx="12" type="sldNum"/>
          </p:nvPr>
        </p:nvSpPr>
        <p:spPr>
          <a:xfrm>
            <a:off x="70866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2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2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SzPts val="1400"/>
              <a:buNone/>
              <a:defRPr sz="3200"/>
            </a:lvl1pPr>
            <a:lvl2pPr indent="-228600" lvl="1" marL="914400" algn="l">
              <a:spcBef>
                <a:spcPts val="560"/>
              </a:spcBef>
              <a:spcAft>
                <a:spcPts val="0"/>
              </a:spcAft>
              <a:buSzPts val="1400"/>
              <a:buNone/>
              <a:defRPr sz="2800"/>
            </a:lvl2pPr>
            <a:lvl3pPr indent="-228600" lvl="2" marL="1371600" algn="l">
              <a:spcBef>
                <a:spcPts val="480"/>
              </a:spcBef>
              <a:spcAft>
                <a:spcPts val="0"/>
              </a:spcAft>
              <a:buSzPts val="1400"/>
              <a:buNone/>
              <a:defRPr sz="2400"/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/>
            </a:lvl4pPr>
            <a:lvl5pPr indent="-228600" lvl="4" marL="22860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/>
            </a:lvl5pPr>
            <a:lvl6pPr indent="-228600" lvl="5" marL="27432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/>
            </a:lvl6pPr>
            <a:lvl7pPr indent="-228600" lvl="6" marL="32004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/>
            </a:lvl7pPr>
            <a:lvl8pPr indent="-228600" lvl="7" marL="36576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/>
            </a:lvl8pPr>
            <a:lvl9pPr indent="-228600" lvl="8" marL="41148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/>
            </a:lvl9pPr>
          </a:lstStyle>
          <a:p/>
        </p:txBody>
      </p:sp>
      <p:sp>
        <p:nvSpPr>
          <p:cNvPr id="109" name="Google Shape;109;p12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omic Sans MS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Comic Sans MS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Comic Sans MS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Comic Sans MS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Comic Sans MS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Comic Sans MS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Comic Sans MS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Comic Sans MS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Comic Sans MS"/>
              <a:buNone/>
              <a:defRPr sz="900"/>
            </a:lvl9pPr>
          </a:lstStyle>
          <a:p/>
        </p:txBody>
      </p:sp>
      <p:sp>
        <p:nvSpPr>
          <p:cNvPr id="110" name="Google Shape;110;p124"/>
          <p:cNvSpPr txBox="1"/>
          <p:nvPr>
            <p:ph idx="10" type="dt"/>
          </p:nvPr>
        </p:nvSpPr>
        <p:spPr>
          <a:xfrm>
            <a:off x="1524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24"/>
          <p:cNvSpPr txBox="1"/>
          <p:nvPr>
            <p:ph idx="11" type="ftr"/>
          </p:nvPr>
        </p:nvSpPr>
        <p:spPr>
          <a:xfrm>
            <a:off x="31242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24"/>
          <p:cNvSpPr txBox="1"/>
          <p:nvPr>
            <p:ph idx="12" type="sldNum"/>
          </p:nvPr>
        </p:nvSpPr>
        <p:spPr>
          <a:xfrm>
            <a:off x="70866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2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2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12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omic Sans MS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Comic Sans MS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Comic Sans MS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Comic Sans MS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Comic Sans MS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Comic Sans MS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Comic Sans MS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Comic Sans MS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Comic Sans MS"/>
              <a:buNone/>
              <a:defRPr sz="900"/>
            </a:lvl9pPr>
          </a:lstStyle>
          <a:p/>
        </p:txBody>
      </p:sp>
      <p:sp>
        <p:nvSpPr>
          <p:cNvPr id="117" name="Google Shape;117;p125"/>
          <p:cNvSpPr txBox="1"/>
          <p:nvPr>
            <p:ph idx="10" type="dt"/>
          </p:nvPr>
        </p:nvSpPr>
        <p:spPr>
          <a:xfrm>
            <a:off x="1524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25"/>
          <p:cNvSpPr txBox="1"/>
          <p:nvPr>
            <p:ph idx="11" type="ftr"/>
          </p:nvPr>
        </p:nvSpPr>
        <p:spPr>
          <a:xfrm>
            <a:off x="31242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25"/>
          <p:cNvSpPr txBox="1"/>
          <p:nvPr>
            <p:ph idx="12" type="sldNum"/>
          </p:nvPr>
        </p:nvSpPr>
        <p:spPr>
          <a:xfrm>
            <a:off x="70866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26"/>
          <p:cNvSpPr txBox="1"/>
          <p:nvPr>
            <p:ph type="title"/>
          </p:nvPr>
        </p:nvSpPr>
        <p:spPr>
          <a:xfrm>
            <a:off x="152400" y="152400"/>
            <a:ext cx="8839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26"/>
          <p:cNvSpPr txBox="1"/>
          <p:nvPr>
            <p:ph idx="1" type="body"/>
          </p:nvPr>
        </p:nvSpPr>
        <p:spPr>
          <a:xfrm rot="5400000">
            <a:off x="1828800" y="-838200"/>
            <a:ext cx="5486400" cy="88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26"/>
          <p:cNvSpPr txBox="1"/>
          <p:nvPr>
            <p:ph idx="10" type="dt"/>
          </p:nvPr>
        </p:nvSpPr>
        <p:spPr>
          <a:xfrm>
            <a:off x="1524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26"/>
          <p:cNvSpPr txBox="1"/>
          <p:nvPr>
            <p:ph idx="11" type="ftr"/>
          </p:nvPr>
        </p:nvSpPr>
        <p:spPr>
          <a:xfrm>
            <a:off x="31242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26"/>
          <p:cNvSpPr txBox="1"/>
          <p:nvPr>
            <p:ph idx="12" type="sldNum"/>
          </p:nvPr>
        </p:nvSpPr>
        <p:spPr>
          <a:xfrm>
            <a:off x="70866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7"/>
          <p:cNvSpPr txBox="1"/>
          <p:nvPr>
            <p:ph type="title"/>
          </p:nvPr>
        </p:nvSpPr>
        <p:spPr>
          <a:xfrm rot="5400000">
            <a:off x="4800600" y="2133600"/>
            <a:ext cx="6172200" cy="22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27"/>
          <p:cNvSpPr txBox="1"/>
          <p:nvPr>
            <p:ph idx="1" type="body"/>
          </p:nvPr>
        </p:nvSpPr>
        <p:spPr>
          <a:xfrm rot="5400000">
            <a:off x="304800" y="0"/>
            <a:ext cx="6172200" cy="6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27"/>
          <p:cNvSpPr txBox="1"/>
          <p:nvPr>
            <p:ph idx="10" type="dt"/>
          </p:nvPr>
        </p:nvSpPr>
        <p:spPr>
          <a:xfrm>
            <a:off x="1524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27"/>
          <p:cNvSpPr txBox="1"/>
          <p:nvPr>
            <p:ph idx="11" type="ftr"/>
          </p:nvPr>
        </p:nvSpPr>
        <p:spPr>
          <a:xfrm>
            <a:off x="31242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27"/>
          <p:cNvSpPr txBox="1"/>
          <p:nvPr>
            <p:ph idx="12" type="sldNum"/>
          </p:nvPr>
        </p:nvSpPr>
        <p:spPr>
          <a:xfrm>
            <a:off x="70866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11"/>
          <p:cNvSpPr txBox="1"/>
          <p:nvPr>
            <p:ph type="title"/>
          </p:nvPr>
        </p:nvSpPr>
        <p:spPr>
          <a:xfrm>
            <a:off x="152400" y="152400"/>
            <a:ext cx="8839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11"/>
          <p:cNvSpPr txBox="1"/>
          <p:nvPr>
            <p:ph idx="1" type="body"/>
          </p:nvPr>
        </p:nvSpPr>
        <p:spPr>
          <a:xfrm>
            <a:off x="152400" y="838200"/>
            <a:ext cx="88392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11"/>
          <p:cNvSpPr txBox="1"/>
          <p:nvPr>
            <p:ph idx="10" type="dt"/>
          </p:nvPr>
        </p:nvSpPr>
        <p:spPr>
          <a:xfrm>
            <a:off x="1524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11"/>
          <p:cNvSpPr txBox="1"/>
          <p:nvPr>
            <p:ph idx="11" type="ftr"/>
          </p:nvPr>
        </p:nvSpPr>
        <p:spPr>
          <a:xfrm>
            <a:off x="31242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11"/>
          <p:cNvSpPr txBox="1"/>
          <p:nvPr>
            <p:ph idx="12" type="sldNum"/>
          </p:nvPr>
        </p:nvSpPr>
        <p:spPr>
          <a:xfrm>
            <a:off x="70866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  <a:defRPr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24" name="Google Shape;24;p1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2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2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omic Sans MS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mic Sans MS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mic Sans MS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Comic Sans MS"/>
              <a:buNone/>
              <a:defRPr/>
            </a:lvl4pPr>
            <a:lvl5pPr lvl="4" algn="ctr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omic Sans MS"/>
              <a:buNone/>
              <a:defRPr/>
            </a:lvl5pPr>
            <a:lvl6pPr lvl="5" algn="ctr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omic Sans MS"/>
              <a:buNone/>
              <a:defRPr/>
            </a:lvl6pPr>
            <a:lvl7pPr lvl="6" algn="ctr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omic Sans MS"/>
              <a:buNone/>
              <a:defRPr/>
            </a:lvl7pPr>
            <a:lvl8pPr lvl="7" algn="ctr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omic Sans MS"/>
              <a:buNone/>
              <a:defRPr/>
            </a:lvl8pPr>
            <a:lvl9pPr lvl="8" algn="ctr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omic Sans MS"/>
              <a:buNone/>
              <a:defRPr/>
            </a:lvl9pPr>
          </a:lstStyle>
          <a:p/>
        </p:txBody>
      </p:sp>
      <p:sp>
        <p:nvSpPr>
          <p:cNvPr id="147" name="Google Shape;147;p128"/>
          <p:cNvSpPr txBox="1"/>
          <p:nvPr>
            <p:ph idx="10" type="dt"/>
          </p:nvPr>
        </p:nvSpPr>
        <p:spPr>
          <a:xfrm>
            <a:off x="1524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28"/>
          <p:cNvSpPr txBox="1"/>
          <p:nvPr>
            <p:ph idx="11" type="ftr"/>
          </p:nvPr>
        </p:nvSpPr>
        <p:spPr>
          <a:xfrm>
            <a:off x="31242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28"/>
          <p:cNvSpPr txBox="1"/>
          <p:nvPr>
            <p:ph idx="12" type="sldNum"/>
          </p:nvPr>
        </p:nvSpPr>
        <p:spPr>
          <a:xfrm>
            <a:off x="70866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2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12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Comic Sans MS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omic Sans MS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omic Sans MS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omic Sans MS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omic Sans MS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omic Sans MS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omic Sans MS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omic Sans MS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omic Sans MS"/>
              <a:buNone/>
              <a:defRPr sz="1400"/>
            </a:lvl9pPr>
          </a:lstStyle>
          <a:p/>
        </p:txBody>
      </p:sp>
      <p:sp>
        <p:nvSpPr>
          <p:cNvPr id="153" name="Google Shape;153;p129"/>
          <p:cNvSpPr txBox="1"/>
          <p:nvPr>
            <p:ph idx="10" type="dt"/>
          </p:nvPr>
        </p:nvSpPr>
        <p:spPr>
          <a:xfrm>
            <a:off x="1524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129"/>
          <p:cNvSpPr txBox="1"/>
          <p:nvPr>
            <p:ph idx="11" type="ftr"/>
          </p:nvPr>
        </p:nvSpPr>
        <p:spPr>
          <a:xfrm>
            <a:off x="31242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129"/>
          <p:cNvSpPr txBox="1"/>
          <p:nvPr>
            <p:ph idx="12" type="sldNum"/>
          </p:nvPr>
        </p:nvSpPr>
        <p:spPr>
          <a:xfrm>
            <a:off x="70866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30"/>
          <p:cNvSpPr txBox="1"/>
          <p:nvPr>
            <p:ph type="title"/>
          </p:nvPr>
        </p:nvSpPr>
        <p:spPr>
          <a:xfrm>
            <a:off x="152400" y="152400"/>
            <a:ext cx="8839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130"/>
          <p:cNvSpPr txBox="1"/>
          <p:nvPr>
            <p:ph idx="1" type="body"/>
          </p:nvPr>
        </p:nvSpPr>
        <p:spPr>
          <a:xfrm>
            <a:off x="152400" y="838200"/>
            <a:ext cx="43434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1400"/>
              <a:buNone/>
              <a:defRPr sz="2800"/>
            </a:lvl1pPr>
            <a:lvl2pPr indent="-228600" lvl="1" marL="914400" algn="l">
              <a:spcBef>
                <a:spcPts val="480"/>
              </a:spcBef>
              <a:spcAft>
                <a:spcPts val="0"/>
              </a:spcAft>
              <a:buSzPts val="1400"/>
              <a:buNone/>
              <a:defRPr sz="24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SzPts val="1400"/>
              <a:buNone/>
              <a:defRPr sz="1800"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SzPts val="1400"/>
              <a:buNone/>
              <a:defRPr sz="1800"/>
            </a:lvl6pPr>
            <a:lvl7pPr indent="-228600" lvl="6" marL="3200400" algn="l">
              <a:spcBef>
                <a:spcPts val="360"/>
              </a:spcBef>
              <a:spcAft>
                <a:spcPts val="0"/>
              </a:spcAft>
              <a:buSzPts val="1400"/>
              <a:buNone/>
              <a:defRPr sz="1800"/>
            </a:lvl7pPr>
            <a:lvl8pPr indent="-228600" lvl="7" marL="3657600" algn="l">
              <a:spcBef>
                <a:spcPts val="360"/>
              </a:spcBef>
              <a:spcAft>
                <a:spcPts val="0"/>
              </a:spcAft>
              <a:buSzPts val="1400"/>
              <a:buNone/>
              <a:defRPr sz="1800"/>
            </a:lvl8pPr>
            <a:lvl9pPr indent="-228600" lvl="8" marL="4114800" algn="l">
              <a:spcBef>
                <a:spcPts val="36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9" name="Google Shape;159;p130"/>
          <p:cNvSpPr txBox="1"/>
          <p:nvPr>
            <p:ph idx="2" type="body"/>
          </p:nvPr>
        </p:nvSpPr>
        <p:spPr>
          <a:xfrm>
            <a:off x="4648200" y="838200"/>
            <a:ext cx="43434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1400"/>
              <a:buNone/>
              <a:defRPr sz="2800"/>
            </a:lvl1pPr>
            <a:lvl2pPr indent="-228600" lvl="1" marL="914400" algn="l">
              <a:spcBef>
                <a:spcPts val="480"/>
              </a:spcBef>
              <a:spcAft>
                <a:spcPts val="0"/>
              </a:spcAft>
              <a:buSzPts val="1400"/>
              <a:buNone/>
              <a:defRPr sz="24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SzPts val="1400"/>
              <a:buNone/>
              <a:defRPr sz="1800"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SzPts val="1400"/>
              <a:buNone/>
              <a:defRPr sz="1800"/>
            </a:lvl6pPr>
            <a:lvl7pPr indent="-228600" lvl="6" marL="3200400" algn="l">
              <a:spcBef>
                <a:spcPts val="360"/>
              </a:spcBef>
              <a:spcAft>
                <a:spcPts val="0"/>
              </a:spcAft>
              <a:buSzPts val="1400"/>
              <a:buNone/>
              <a:defRPr sz="1800"/>
            </a:lvl7pPr>
            <a:lvl8pPr indent="-228600" lvl="7" marL="3657600" algn="l">
              <a:spcBef>
                <a:spcPts val="360"/>
              </a:spcBef>
              <a:spcAft>
                <a:spcPts val="0"/>
              </a:spcAft>
              <a:buSzPts val="1400"/>
              <a:buNone/>
              <a:defRPr sz="1800"/>
            </a:lvl8pPr>
            <a:lvl9pPr indent="-228600" lvl="8" marL="4114800" algn="l">
              <a:spcBef>
                <a:spcPts val="36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0" name="Google Shape;160;p130"/>
          <p:cNvSpPr txBox="1"/>
          <p:nvPr>
            <p:ph idx="10" type="dt"/>
          </p:nvPr>
        </p:nvSpPr>
        <p:spPr>
          <a:xfrm>
            <a:off x="1524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130"/>
          <p:cNvSpPr txBox="1"/>
          <p:nvPr>
            <p:ph idx="11" type="ftr"/>
          </p:nvPr>
        </p:nvSpPr>
        <p:spPr>
          <a:xfrm>
            <a:off x="31242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130"/>
          <p:cNvSpPr txBox="1"/>
          <p:nvPr>
            <p:ph idx="12" type="sldNum"/>
          </p:nvPr>
        </p:nvSpPr>
        <p:spPr>
          <a:xfrm>
            <a:off x="70866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13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mic Sans MS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Comic Sans MS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omic Sans MS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omic Sans MS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omic Sans MS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omic Sans MS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omic Sans MS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omic Sans MS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omic Sans MS"/>
              <a:buNone/>
              <a:defRPr b="1" sz="1600"/>
            </a:lvl9pPr>
          </a:lstStyle>
          <a:p/>
        </p:txBody>
      </p:sp>
      <p:sp>
        <p:nvSpPr>
          <p:cNvPr id="166" name="Google Shape;166;p13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400"/>
              <a:buNone/>
              <a:defRPr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400"/>
              <a:buNone/>
              <a:defRPr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400"/>
              <a:buNone/>
              <a:defRPr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400"/>
              <a:buNone/>
              <a:defRPr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400"/>
              <a:buNone/>
              <a:defRPr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167" name="Google Shape;167;p13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mic Sans MS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Comic Sans MS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omic Sans MS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omic Sans MS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omic Sans MS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omic Sans MS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omic Sans MS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omic Sans MS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omic Sans MS"/>
              <a:buNone/>
              <a:defRPr b="1" sz="1600"/>
            </a:lvl9pPr>
          </a:lstStyle>
          <a:p/>
        </p:txBody>
      </p:sp>
      <p:sp>
        <p:nvSpPr>
          <p:cNvPr id="168" name="Google Shape;168;p13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400"/>
              <a:buNone/>
              <a:defRPr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400"/>
              <a:buNone/>
              <a:defRPr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400"/>
              <a:buNone/>
              <a:defRPr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400"/>
              <a:buNone/>
              <a:defRPr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400"/>
              <a:buNone/>
              <a:defRPr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169" name="Google Shape;169;p131"/>
          <p:cNvSpPr txBox="1"/>
          <p:nvPr>
            <p:ph idx="10" type="dt"/>
          </p:nvPr>
        </p:nvSpPr>
        <p:spPr>
          <a:xfrm>
            <a:off x="1524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131"/>
          <p:cNvSpPr txBox="1"/>
          <p:nvPr>
            <p:ph idx="11" type="ftr"/>
          </p:nvPr>
        </p:nvSpPr>
        <p:spPr>
          <a:xfrm>
            <a:off x="31242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131"/>
          <p:cNvSpPr txBox="1"/>
          <p:nvPr>
            <p:ph idx="12" type="sldNum"/>
          </p:nvPr>
        </p:nvSpPr>
        <p:spPr>
          <a:xfrm>
            <a:off x="70866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2"/>
          <p:cNvSpPr txBox="1"/>
          <p:nvPr>
            <p:ph type="title"/>
          </p:nvPr>
        </p:nvSpPr>
        <p:spPr>
          <a:xfrm>
            <a:off x="152400" y="152400"/>
            <a:ext cx="8839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132"/>
          <p:cNvSpPr txBox="1"/>
          <p:nvPr>
            <p:ph idx="10" type="dt"/>
          </p:nvPr>
        </p:nvSpPr>
        <p:spPr>
          <a:xfrm>
            <a:off x="1524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132"/>
          <p:cNvSpPr txBox="1"/>
          <p:nvPr>
            <p:ph idx="11" type="ftr"/>
          </p:nvPr>
        </p:nvSpPr>
        <p:spPr>
          <a:xfrm>
            <a:off x="31242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32"/>
          <p:cNvSpPr txBox="1"/>
          <p:nvPr>
            <p:ph idx="12" type="sldNum"/>
          </p:nvPr>
        </p:nvSpPr>
        <p:spPr>
          <a:xfrm>
            <a:off x="70866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33"/>
          <p:cNvSpPr txBox="1"/>
          <p:nvPr>
            <p:ph idx="10" type="dt"/>
          </p:nvPr>
        </p:nvSpPr>
        <p:spPr>
          <a:xfrm>
            <a:off x="1524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133"/>
          <p:cNvSpPr txBox="1"/>
          <p:nvPr>
            <p:ph idx="11" type="ftr"/>
          </p:nvPr>
        </p:nvSpPr>
        <p:spPr>
          <a:xfrm>
            <a:off x="31242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133"/>
          <p:cNvSpPr txBox="1"/>
          <p:nvPr>
            <p:ph idx="12" type="sldNum"/>
          </p:nvPr>
        </p:nvSpPr>
        <p:spPr>
          <a:xfrm>
            <a:off x="70866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13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SzPts val="1400"/>
              <a:buNone/>
              <a:defRPr sz="3200"/>
            </a:lvl1pPr>
            <a:lvl2pPr indent="-228600" lvl="1" marL="914400" algn="l">
              <a:spcBef>
                <a:spcPts val="560"/>
              </a:spcBef>
              <a:spcAft>
                <a:spcPts val="0"/>
              </a:spcAft>
              <a:buSzPts val="1400"/>
              <a:buNone/>
              <a:defRPr sz="2800"/>
            </a:lvl2pPr>
            <a:lvl3pPr indent="-228600" lvl="2" marL="1371600" algn="l">
              <a:spcBef>
                <a:spcPts val="480"/>
              </a:spcBef>
              <a:spcAft>
                <a:spcPts val="0"/>
              </a:spcAft>
              <a:buSzPts val="1400"/>
              <a:buNone/>
              <a:defRPr sz="2400"/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/>
            </a:lvl4pPr>
            <a:lvl5pPr indent="-228600" lvl="4" marL="22860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/>
            </a:lvl5pPr>
            <a:lvl6pPr indent="-228600" lvl="5" marL="27432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/>
            </a:lvl6pPr>
            <a:lvl7pPr indent="-228600" lvl="6" marL="32004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/>
            </a:lvl7pPr>
            <a:lvl8pPr indent="-228600" lvl="7" marL="36576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/>
            </a:lvl8pPr>
            <a:lvl9pPr indent="-228600" lvl="8" marL="41148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/>
            </a:lvl9pPr>
          </a:lstStyle>
          <a:p/>
        </p:txBody>
      </p:sp>
      <p:sp>
        <p:nvSpPr>
          <p:cNvPr id="184" name="Google Shape;184;p13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omic Sans MS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Comic Sans MS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Comic Sans MS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Comic Sans MS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Comic Sans MS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Comic Sans MS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Comic Sans MS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Comic Sans MS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Comic Sans MS"/>
              <a:buNone/>
              <a:defRPr sz="900"/>
            </a:lvl9pPr>
          </a:lstStyle>
          <a:p/>
        </p:txBody>
      </p:sp>
      <p:sp>
        <p:nvSpPr>
          <p:cNvPr id="185" name="Google Shape;185;p134"/>
          <p:cNvSpPr txBox="1"/>
          <p:nvPr>
            <p:ph idx="10" type="dt"/>
          </p:nvPr>
        </p:nvSpPr>
        <p:spPr>
          <a:xfrm>
            <a:off x="1524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134"/>
          <p:cNvSpPr txBox="1"/>
          <p:nvPr>
            <p:ph idx="11" type="ftr"/>
          </p:nvPr>
        </p:nvSpPr>
        <p:spPr>
          <a:xfrm>
            <a:off x="31242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134"/>
          <p:cNvSpPr txBox="1"/>
          <p:nvPr>
            <p:ph idx="12" type="sldNum"/>
          </p:nvPr>
        </p:nvSpPr>
        <p:spPr>
          <a:xfrm>
            <a:off x="70866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3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13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91" name="Google Shape;191;p13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omic Sans MS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Comic Sans MS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Comic Sans MS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Comic Sans MS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Comic Sans MS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Comic Sans MS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Comic Sans MS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Comic Sans MS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Comic Sans MS"/>
              <a:buNone/>
              <a:defRPr sz="900"/>
            </a:lvl9pPr>
          </a:lstStyle>
          <a:p/>
        </p:txBody>
      </p:sp>
      <p:sp>
        <p:nvSpPr>
          <p:cNvPr id="192" name="Google Shape;192;p135"/>
          <p:cNvSpPr txBox="1"/>
          <p:nvPr>
            <p:ph idx="10" type="dt"/>
          </p:nvPr>
        </p:nvSpPr>
        <p:spPr>
          <a:xfrm>
            <a:off x="1524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135"/>
          <p:cNvSpPr txBox="1"/>
          <p:nvPr>
            <p:ph idx="11" type="ftr"/>
          </p:nvPr>
        </p:nvSpPr>
        <p:spPr>
          <a:xfrm>
            <a:off x="31242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135"/>
          <p:cNvSpPr txBox="1"/>
          <p:nvPr>
            <p:ph idx="12" type="sldNum"/>
          </p:nvPr>
        </p:nvSpPr>
        <p:spPr>
          <a:xfrm>
            <a:off x="70866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6"/>
          <p:cNvSpPr txBox="1"/>
          <p:nvPr>
            <p:ph type="title"/>
          </p:nvPr>
        </p:nvSpPr>
        <p:spPr>
          <a:xfrm>
            <a:off x="152400" y="152400"/>
            <a:ext cx="8839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136"/>
          <p:cNvSpPr txBox="1"/>
          <p:nvPr>
            <p:ph idx="1" type="body"/>
          </p:nvPr>
        </p:nvSpPr>
        <p:spPr>
          <a:xfrm rot="5400000">
            <a:off x="1828800" y="-838200"/>
            <a:ext cx="5486400" cy="88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136"/>
          <p:cNvSpPr txBox="1"/>
          <p:nvPr>
            <p:ph idx="10" type="dt"/>
          </p:nvPr>
        </p:nvSpPr>
        <p:spPr>
          <a:xfrm>
            <a:off x="1524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136"/>
          <p:cNvSpPr txBox="1"/>
          <p:nvPr>
            <p:ph idx="11" type="ftr"/>
          </p:nvPr>
        </p:nvSpPr>
        <p:spPr>
          <a:xfrm>
            <a:off x="31242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136"/>
          <p:cNvSpPr txBox="1"/>
          <p:nvPr>
            <p:ph idx="12" type="sldNum"/>
          </p:nvPr>
        </p:nvSpPr>
        <p:spPr>
          <a:xfrm>
            <a:off x="70866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7"/>
          <p:cNvSpPr txBox="1"/>
          <p:nvPr>
            <p:ph type="title"/>
          </p:nvPr>
        </p:nvSpPr>
        <p:spPr>
          <a:xfrm rot="5400000">
            <a:off x="4800600" y="2133600"/>
            <a:ext cx="6172200" cy="22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137"/>
          <p:cNvSpPr txBox="1"/>
          <p:nvPr>
            <p:ph idx="1" type="body"/>
          </p:nvPr>
        </p:nvSpPr>
        <p:spPr>
          <a:xfrm rot="5400000">
            <a:off x="304800" y="0"/>
            <a:ext cx="6172200" cy="6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137"/>
          <p:cNvSpPr txBox="1"/>
          <p:nvPr>
            <p:ph idx="10" type="dt"/>
          </p:nvPr>
        </p:nvSpPr>
        <p:spPr>
          <a:xfrm>
            <a:off x="1524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137"/>
          <p:cNvSpPr txBox="1"/>
          <p:nvPr>
            <p:ph idx="11" type="ftr"/>
          </p:nvPr>
        </p:nvSpPr>
        <p:spPr>
          <a:xfrm>
            <a:off x="31242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137"/>
          <p:cNvSpPr txBox="1"/>
          <p:nvPr>
            <p:ph idx="12" type="sldNum"/>
          </p:nvPr>
        </p:nvSpPr>
        <p:spPr>
          <a:xfrm>
            <a:off x="70866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1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1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4" name="Google Shape;34;p11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35" name="Google Shape;35;p1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1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11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2" name="Google Shape;42;p1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16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1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7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17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1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omic Sans MS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mic Sans MS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mic Sans MS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Comic Sans MS"/>
              <a:buNone/>
              <a:defRPr/>
            </a:lvl4pPr>
            <a:lvl5pPr lvl="4" algn="ctr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omic Sans MS"/>
              <a:buNone/>
              <a:defRPr/>
            </a:lvl5pPr>
            <a:lvl6pPr lvl="5" algn="ctr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omic Sans MS"/>
              <a:buNone/>
              <a:defRPr/>
            </a:lvl6pPr>
            <a:lvl7pPr lvl="6" algn="ctr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omic Sans MS"/>
              <a:buNone/>
              <a:defRPr/>
            </a:lvl7pPr>
            <a:lvl8pPr lvl="7" algn="ctr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omic Sans MS"/>
              <a:buNone/>
              <a:defRPr/>
            </a:lvl8pPr>
            <a:lvl9pPr lvl="8" algn="ctr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omic Sans MS"/>
              <a:buNone/>
              <a:defRPr/>
            </a:lvl9pPr>
          </a:lstStyle>
          <a:p/>
        </p:txBody>
      </p:sp>
      <p:sp>
        <p:nvSpPr>
          <p:cNvPr id="66" name="Google Shape;66;p109"/>
          <p:cNvSpPr txBox="1"/>
          <p:nvPr>
            <p:ph idx="10" type="dt"/>
          </p:nvPr>
        </p:nvSpPr>
        <p:spPr>
          <a:xfrm>
            <a:off x="1524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9"/>
          <p:cNvSpPr txBox="1"/>
          <p:nvPr>
            <p:ph idx="11" type="ftr"/>
          </p:nvPr>
        </p:nvSpPr>
        <p:spPr>
          <a:xfrm>
            <a:off x="31242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9"/>
          <p:cNvSpPr txBox="1"/>
          <p:nvPr>
            <p:ph idx="12" type="sldNum"/>
          </p:nvPr>
        </p:nvSpPr>
        <p:spPr>
          <a:xfrm>
            <a:off x="70866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8"/>
          <p:cNvSpPr txBox="1"/>
          <p:nvPr>
            <p:ph type="title"/>
          </p:nvPr>
        </p:nvSpPr>
        <p:spPr>
          <a:xfrm>
            <a:off x="152400" y="152400"/>
            <a:ext cx="8839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8"/>
          <p:cNvSpPr txBox="1"/>
          <p:nvPr>
            <p:ph idx="1" type="body"/>
          </p:nvPr>
        </p:nvSpPr>
        <p:spPr>
          <a:xfrm>
            <a:off x="152400" y="838200"/>
            <a:ext cx="88392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8"/>
          <p:cNvSpPr txBox="1"/>
          <p:nvPr>
            <p:ph idx="10" type="dt"/>
          </p:nvPr>
        </p:nvSpPr>
        <p:spPr>
          <a:xfrm>
            <a:off x="1524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8"/>
          <p:cNvSpPr txBox="1"/>
          <p:nvPr>
            <p:ph idx="11" type="ftr"/>
          </p:nvPr>
        </p:nvSpPr>
        <p:spPr>
          <a:xfrm>
            <a:off x="31242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8"/>
          <p:cNvSpPr txBox="1"/>
          <p:nvPr>
            <p:ph idx="12" type="sldNum"/>
          </p:nvPr>
        </p:nvSpPr>
        <p:spPr>
          <a:xfrm>
            <a:off x="70866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0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0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0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0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8"/>
          <p:cNvSpPr txBox="1"/>
          <p:nvPr>
            <p:ph type="title"/>
          </p:nvPr>
        </p:nvSpPr>
        <p:spPr>
          <a:xfrm>
            <a:off x="152400" y="152400"/>
            <a:ext cx="8839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59" name="Google Shape;59;p108"/>
          <p:cNvSpPr txBox="1"/>
          <p:nvPr>
            <p:ph idx="1" type="body"/>
          </p:nvPr>
        </p:nvSpPr>
        <p:spPr>
          <a:xfrm>
            <a:off x="152400" y="838200"/>
            <a:ext cx="88392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-228600" lvl="5" marL="2743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-228600" lvl="6" marL="3200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-228600" lvl="7" marL="3657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-228600" lvl="8" marL="4114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60" name="Google Shape;60;p108"/>
          <p:cNvSpPr txBox="1"/>
          <p:nvPr>
            <p:ph idx="10" type="dt"/>
          </p:nvPr>
        </p:nvSpPr>
        <p:spPr>
          <a:xfrm>
            <a:off x="1524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08"/>
          <p:cNvSpPr txBox="1"/>
          <p:nvPr>
            <p:ph idx="11" type="ftr"/>
          </p:nvPr>
        </p:nvSpPr>
        <p:spPr>
          <a:xfrm>
            <a:off x="31242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08"/>
          <p:cNvSpPr txBox="1"/>
          <p:nvPr>
            <p:ph idx="12" type="sldNum"/>
          </p:nvPr>
        </p:nvSpPr>
        <p:spPr>
          <a:xfrm>
            <a:off x="70866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10"/>
          <p:cNvSpPr txBox="1"/>
          <p:nvPr>
            <p:ph type="title"/>
          </p:nvPr>
        </p:nvSpPr>
        <p:spPr>
          <a:xfrm>
            <a:off x="152400" y="152400"/>
            <a:ext cx="8839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34" name="Google Shape;134;p110"/>
          <p:cNvSpPr txBox="1"/>
          <p:nvPr>
            <p:ph idx="1" type="body"/>
          </p:nvPr>
        </p:nvSpPr>
        <p:spPr>
          <a:xfrm>
            <a:off x="152400" y="838200"/>
            <a:ext cx="88392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-228600" lvl="5" marL="2743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-228600" lvl="6" marL="3200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-228600" lvl="7" marL="3657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-228600" lvl="8" marL="4114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35" name="Google Shape;135;p110"/>
          <p:cNvSpPr txBox="1"/>
          <p:nvPr>
            <p:ph idx="10" type="dt"/>
          </p:nvPr>
        </p:nvSpPr>
        <p:spPr>
          <a:xfrm>
            <a:off x="1524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110"/>
          <p:cNvSpPr txBox="1"/>
          <p:nvPr>
            <p:ph idx="11" type="ftr"/>
          </p:nvPr>
        </p:nvSpPr>
        <p:spPr>
          <a:xfrm>
            <a:off x="31242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110"/>
          <p:cNvSpPr txBox="1"/>
          <p:nvPr>
            <p:ph idx="12" type="sldNum"/>
          </p:nvPr>
        </p:nvSpPr>
        <p:spPr>
          <a:xfrm>
            <a:off x="70866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51.png"/><Relationship Id="rId4" Type="http://schemas.openxmlformats.org/officeDocument/2006/relationships/image" Target="../media/image12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53.png"/><Relationship Id="rId4" Type="http://schemas.openxmlformats.org/officeDocument/2006/relationships/image" Target="../media/image12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57.jpg"/><Relationship Id="rId4" Type="http://schemas.openxmlformats.org/officeDocument/2006/relationships/image" Target="../media/image49.jpg"/><Relationship Id="rId5" Type="http://schemas.openxmlformats.org/officeDocument/2006/relationships/image" Target="../media/image12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45.png"/><Relationship Id="rId4" Type="http://schemas.openxmlformats.org/officeDocument/2006/relationships/image" Target="../media/image12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58.jpg"/><Relationship Id="rId4" Type="http://schemas.openxmlformats.org/officeDocument/2006/relationships/image" Target="../media/image54.jpg"/><Relationship Id="rId5" Type="http://schemas.openxmlformats.org/officeDocument/2006/relationships/image" Target="../media/image12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Relationship Id="rId4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.jpg"/><Relationship Id="rId4" Type="http://schemas.openxmlformats.org/officeDocument/2006/relationships/image" Target="../media/image1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1.jpg"/><Relationship Id="rId4" Type="http://schemas.openxmlformats.org/officeDocument/2006/relationships/image" Target="../media/image1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.png"/><Relationship Id="rId4" Type="http://schemas.openxmlformats.org/officeDocument/2006/relationships/image" Target="../media/image14.jpg"/><Relationship Id="rId5" Type="http://schemas.openxmlformats.org/officeDocument/2006/relationships/image" Target="../media/image1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.jpg"/><Relationship Id="rId4" Type="http://schemas.openxmlformats.org/officeDocument/2006/relationships/image" Target="../media/image43.jpg"/><Relationship Id="rId5" Type="http://schemas.openxmlformats.org/officeDocument/2006/relationships/image" Target="../media/image1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9.png"/><Relationship Id="rId4" Type="http://schemas.openxmlformats.org/officeDocument/2006/relationships/image" Target="../media/image13.jpg"/><Relationship Id="rId5" Type="http://schemas.openxmlformats.org/officeDocument/2006/relationships/image" Target="../media/image11.jpg"/><Relationship Id="rId6" Type="http://schemas.openxmlformats.org/officeDocument/2006/relationships/image" Target="../media/image1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8.jpg"/><Relationship Id="rId4" Type="http://schemas.openxmlformats.org/officeDocument/2006/relationships/image" Target="../media/image1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4.jpg"/><Relationship Id="rId4" Type="http://schemas.openxmlformats.org/officeDocument/2006/relationships/image" Target="../media/image1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6.jpg"/><Relationship Id="rId4" Type="http://schemas.openxmlformats.org/officeDocument/2006/relationships/image" Target="../media/image1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8.jpg"/><Relationship Id="rId4" Type="http://schemas.openxmlformats.org/officeDocument/2006/relationships/image" Target="../media/image12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6.png"/><Relationship Id="rId4" Type="http://schemas.openxmlformats.org/officeDocument/2006/relationships/image" Target="../media/image29.png"/><Relationship Id="rId5" Type="http://schemas.openxmlformats.org/officeDocument/2006/relationships/image" Target="../media/image1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30.png"/><Relationship Id="rId4" Type="http://schemas.openxmlformats.org/officeDocument/2006/relationships/image" Target="../media/image23.png"/><Relationship Id="rId5" Type="http://schemas.openxmlformats.org/officeDocument/2006/relationships/image" Target="../media/image28.jpg"/><Relationship Id="rId6" Type="http://schemas.openxmlformats.org/officeDocument/2006/relationships/image" Target="../media/image1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26.png"/><Relationship Id="rId4" Type="http://schemas.openxmlformats.org/officeDocument/2006/relationships/image" Target="../media/image12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27.png"/><Relationship Id="rId4" Type="http://schemas.openxmlformats.org/officeDocument/2006/relationships/image" Target="../media/image32.jpg"/><Relationship Id="rId5" Type="http://schemas.openxmlformats.org/officeDocument/2006/relationships/image" Target="../media/image42.jpg"/><Relationship Id="rId6" Type="http://schemas.openxmlformats.org/officeDocument/2006/relationships/image" Target="../media/image35.png"/><Relationship Id="rId7" Type="http://schemas.openxmlformats.org/officeDocument/2006/relationships/image" Target="../media/image40.png"/><Relationship Id="rId8" Type="http://schemas.openxmlformats.org/officeDocument/2006/relationships/image" Target="../media/image12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37.png"/><Relationship Id="rId4" Type="http://schemas.openxmlformats.org/officeDocument/2006/relationships/image" Target="../media/image55.jpg"/><Relationship Id="rId5" Type="http://schemas.openxmlformats.org/officeDocument/2006/relationships/image" Target="../media/image31.jpg"/><Relationship Id="rId6" Type="http://schemas.openxmlformats.org/officeDocument/2006/relationships/image" Target="../media/image34.png"/><Relationship Id="rId7" Type="http://schemas.openxmlformats.org/officeDocument/2006/relationships/image" Target="../media/image36.png"/><Relationship Id="rId8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41.png"/><Relationship Id="rId4" Type="http://schemas.openxmlformats.org/officeDocument/2006/relationships/image" Target="../media/image33.jpg"/><Relationship Id="rId5" Type="http://schemas.openxmlformats.org/officeDocument/2006/relationships/image" Target="../media/image12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39.png"/><Relationship Id="rId4" Type="http://schemas.openxmlformats.org/officeDocument/2006/relationships/image" Target="../media/image59.jpg"/><Relationship Id="rId5" Type="http://schemas.openxmlformats.org/officeDocument/2006/relationships/image" Target="../media/image12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2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2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48.png"/><Relationship Id="rId4" Type="http://schemas.openxmlformats.org/officeDocument/2006/relationships/image" Target="../media/image56.jpg"/><Relationship Id="rId5" Type="http://schemas.openxmlformats.org/officeDocument/2006/relationships/image" Target="../media/image12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2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2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50.png"/><Relationship Id="rId4" Type="http://schemas.openxmlformats.org/officeDocument/2006/relationships/image" Target="../media/image12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52.jpg"/><Relationship Id="rId4" Type="http://schemas.openxmlformats.org/officeDocument/2006/relationships/image" Target="../media/image12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47.jp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"/>
          <p:cNvSpPr txBox="1"/>
          <p:nvPr>
            <p:ph type="ctrTitle"/>
          </p:nvPr>
        </p:nvSpPr>
        <p:spPr>
          <a:xfrm>
            <a:off x="762000" y="1066800"/>
            <a:ext cx="77724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Theory of Computation</a:t>
            </a:r>
            <a:br>
              <a:rPr lang="en-US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CSE ( CET2008B)</a:t>
            </a:r>
            <a:br>
              <a:rPr lang="en-US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US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>
                <a:solidFill>
                  <a:srgbClr val="95373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 BTech</a:t>
            </a:r>
            <a:br>
              <a:rPr lang="en-US">
                <a:solidFill>
                  <a:srgbClr val="953734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US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Unit I</a:t>
            </a:r>
            <a:br>
              <a:rPr lang="en-US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u="sng">
                <a:solidFill>
                  <a:srgbClr val="95373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to Automata</a:t>
            </a:r>
            <a:endParaRPr>
              <a:solidFill>
                <a:srgbClr val="00B0F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12/6/2024</a:t>
            </a:r>
            <a:endParaRPr/>
          </a:p>
        </p:txBody>
      </p:sp>
      <p:sp>
        <p:nvSpPr>
          <p:cNvPr id="213" name="Google Shape;213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4" name="Google Shape;21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0"/>
          <p:cNvSpPr txBox="1"/>
          <p:nvPr>
            <p:ph type="ctrTitle"/>
          </p:nvPr>
        </p:nvSpPr>
        <p:spPr>
          <a:xfrm>
            <a:off x="0" y="0"/>
            <a:ext cx="91440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 of TOC </a:t>
            </a:r>
            <a:r>
              <a:rPr lang="en-US" sz="28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(cont…)</a:t>
            </a:r>
            <a:endParaRPr sz="2800">
              <a:solidFill>
                <a:srgbClr val="00B0F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7" name="Google Shape;297;p10"/>
          <p:cNvSpPr txBox="1"/>
          <p:nvPr>
            <p:ph idx="1" type="subTitle"/>
          </p:nvPr>
        </p:nvSpPr>
        <p:spPr>
          <a:xfrm>
            <a:off x="0" y="1447800"/>
            <a:ext cx="9144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826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Turing Machine:</a:t>
            </a:r>
            <a:endParaRPr/>
          </a:p>
          <a:p>
            <a:pPr indent="-457200" lvl="1" marL="965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Prototype/Abstract of modern computer</a:t>
            </a:r>
            <a:endParaRPr/>
          </a:p>
          <a:p>
            <a:pPr indent="-457200" lvl="1" marL="965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find out what a computer can do and what it can not do</a:t>
            </a:r>
            <a:endParaRPr/>
          </a:p>
          <a:p>
            <a:pPr indent="-457200" lvl="1" marL="965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Help us understand what we can expect from our software</a:t>
            </a:r>
            <a:endParaRPr/>
          </a:p>
          <a:p>
            <a:pPr indent="-457200" lvl="1" marL="965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decide, whether we can solve the problem, which requires more time to solve, in less amount of time. </a:t>
            </a:r>
            <a:endParaRPr/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98" name="Google Shape;298;p10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9" name="Google Shape;299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12/6/2024</a:t>
            </a:r>
            <a:endParaRPr/>
          </a:p>
        </p:txBody>
      </p:sp>
      <p:sp>
        <p:nvSpPr>
          <p:cNvPr id="300" name="Google Shape;30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1" name="Google Shape;30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p100"/>
          <p:cNvSpPr txBox="1"/>
          <p:nvPr>
            <p:ph type="ctrTitle"/>
          </p:nvPr>
        </p:nvSpPr>
        <p:spPr>
          <a:xfrm>
            <a:off x="0" y="0"/>
            <a:ext cx="91440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Mealy Machine </a:t>
            </a:r>
            <a:r>
              <a:rPr lang="en-US" sz="28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(cont…)</a:t>
            </a:r>
            <a:endParaRPr sz="2800"/>
          </a:p>
        </p:txBody>
      </p:sp>
      <p:sp>
        <p:nvSpPr>
          <p:cNvPr id="2223" name="Google Shape;2223;p100"/>
          <p:cNvSpPr txBox="1"/>
          <p:nvPr>
            <p:ph idx="1" type="subTitle"/>
          </p:nvPr>
        </p:nvSpPr>
        <p:spPr>
          <a:xfrm>
            <a:off x="266700" y="1309255"/>
            <a:ext cx="8610600" cy="5410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345" r="0" t="-11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/>
              <a:t> </a:t>
            </a:r>
            <a:endParaRPr/>
          </a:p>
        </p:txBody>
      </p:sp>
      <p:cxnSp>
        <p:nvCxnSpPr>
          <p:cNvPr id="2224" name="Google Shape;2224;p100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25" name="Google Shape;2225;p100"/>
          <p:cNvCxnSpPr/>
          <p:nvPr/>
        </p:nvCxnSpPr>
        <p:spPr>
          <a:xfrm>
            <a:off x="3098042" y="5336274"/>
            <a:ext cx="641445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26" name="Google Shape;2226;p100"/>
          <p:cNvCxnSpPr/>
          <p:nvPr/>
        </p:nvCxnSpPr>
        <p:spPr>
          <a:xfrm>
            <a:off x="7099109" y="5843516"/>
            <a:ext cx="641445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27" name="Google Shape;2227;p10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12/6/2024</a:t>
            </a:r>
            <a:endParaRPr/>
          </a:p>
        </p:txBody>
      </p:sp>
      <p:sp>
        <p:nvSpPr>
          <p:cNvPr id="2228" name="Google Shape;2228;p10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29" name="Google Shape;2229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4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p101"/>
          <p:cNvSpPr txBox="1"/>
          <p:nvPr>
            <p:ph type="ctrTitle"/>
          </p:nvPr>
        </p:nvSpPr>
        <p:spPr>
          <a:xfrm>
            <a:off x="0" y="0"/>
            <a:ext cx="91440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Conversion of Moore Machine to Mealy Machine</a:t>
            </a:r>
            <a:endParaRPr/>
          </a:p>
        </p:txBody>
      </p:sp>
      <p:sp>
        <p:nvSpPr>
          <p:cNvPr id="2236" name="Google Shape;2236;p101"/>
          <p:cNvSpPr txBox="1"/>
          <p:nvPr>
            <p:ph idx="1" type="subTitle"/>
          </p:nvPr>
        </p:nvSpPr>
        <p:spPr>
          <a:xfrm>
            <a:off x="228600" y="1447800"/>
            <a:ext cx="8610600" cy="5410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415" r="0" t="-22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/>
              <a:t> </a:t>
            </a:r>
            <a:endParaRPr/>
          </a:p>
        </p:txBody>
      </p:sp>
      <p:cxnSp>
        <p:nvCxnSpPr>
          <p:cNvPr id="2237" name="Google Shape;2237;p101"/>
          <p:cNvCxnSpPr/>
          <p:nvPr/>
        </p:nvCxnSpPr>
        <p:spPr>
          <a:xfrm>
            <a:off x="0" y="14478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38" name="Google Shape;2238;p10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12/6/2024</a:t>
            </a:r>
            <a:endParaRPr/>
          </a:p>
        </p:txBody>
      </p:sp>
      <p:sp>
        <p:nvSpPr>
          <p:cNvPr id="2239" name="Google Shape;2239;p10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40" name="Google Shape;2240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5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p102"/>
          <p:cNvSpPr txBox="1"/>
          <p:nvPr>
            <p:ph type="ctrTitle"/>
          </p:nvPr>
        </p:nvSpPr>
        <p:spPr>
          <a:xfrm>
            <a:off x="0" y="0"/>
            <a:ext cx="91440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Conversion of Moore Machine to Mealy Machine </a:t>
            </a:r>
            <a:r>
              <a:rPr lang="en-US" sz="28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(cont…)</a:t>
            </a:r>
            <a:endParaRPr sz="2800"/>
          </a:p>
        </p:txBody>
      </p:sp>
      <p:sp>
        <p:nvSpPr>
          <p:cNvPr id="2247" name="Google Shape;2247;p102"/>
          <p:cNvSpPr txBox="1"/>
          <p:nvPr>
            <p:ph idx="1" type="subTitle"/>
          </p:nvPr>
        </p:nvSpPr>
        <p:spPr>
          <a:xfrm>
            <a:off x="228600" y="1447800"/>
            <a:ext cx="86106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826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b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</a:t>
            </a:r>
            <a:endParaRPr/>
          </a:p>
          <a:p>
            <a:pPr indent="-457200" lvl="1" marL="9398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Convert the given Moore machine to an equivalent Mealy Machine</a:t>
            </a:r>
            <a:endParaRPr/>
          </a:p>
          <a:p>
            <a:pPr indent="0" lvl="1" marL="4826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b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</a:t>
            </a:r>
            <a:endParaRPr/>
          </a:p>
          <a:p>
            <a:pPr indent="0" lvl="1" marL="4826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b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Example Moore Machine                                 Equivalent Mealy Machine</a:t>
            </a:r>
            <a:endParaRPr/>
          </a:p>
        </p:txBody>
      </p:sp>
      <p:cxnSp>
        <p:nvCxnSpPr>
          <p:cNvPr id="2248" name="Google Shape;2248;p102"/>
          <p:cNvCxnSpPr/>
          <p:nvPr/>
        </p:nvCxnSpPr>
        <p:spPr>
          <a:xfrm>
            <a:off x="0" y="14478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49" name="Google Shape;2249;p10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12/6/2024</a:t>
            </a:r>
            <a:endParaRPr/>
          </a:p>
        </p:txBody>
      </p:sp>
      <p:sp>
        <p:nvSpPr>
          <p:cNvPr id="2250" name="Google Shape;2250;p10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51" name="Google Shape;2251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545" y="4066693"/>
            <a:ext cx="4862945" cy="2003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2" name="Google Shape;2252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10656" y="4066693"/>
            <a:ext cx="3945415" cy="2423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3" name="Google Shape;2253;p1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8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p103"/>
          <p:cNvSpPr txBox="1"/>
          <p:nvPr>
            <p:ph type="ctrTitle"/>
          </p:nvPr>
        </p:nvSpPr>
        <p:spPr>
          <a:xfrm>
            <a:off x="0" y="0"/>
            <a:ext cx="91440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Conversion of Mealy Machine to Moore Machine</a:t>
            </a:r>
            <a:endParaRPr/>
          </a:p>
        </p:txBody>
      </p:sp>
      <p:sp>
        <p:nvSpPr>
          <p:cNvPr id="2260" name="Google Shape;2260;p103"/>
          <p:cNvSpPr txBox="1"/>
          <p:nvPr>
            <p:ph idx="1" type="subTitle"/>
          </p:nvPr>
        </p:nvSpPr>
        <p:spPr>
          <a:xfrm>
            <a:off x="228600" y="1447800"/>
            <a:ext cx="8610600" cy="5410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415" r="0" t="-22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/>
              <a:t> </a:t>
            </a:r>
            <a:endParaRPr/>
          </a:p>
        </p:txBody>
      </p:sp>
      <p:cxnSp>
        <p:nvCxnSpPr>
          <p:cNvPr id="2261" name="Google Shape;2261;p103"/>
          <p:cNvCxnSpPr/>
          <p:nvPr/>
        </p:nvCxnSpPr>
        <p:spPr>
          <a:xfrm>
            <a:off x="0" y="14478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62" name="Google Shape;2262;p10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12/6/2024</a:t>
            </a:r>
            <a:endParaRPr/>
          </a:p>
        </p:txBody>
      </p:sp>
      <p:sp>
        <p:nvSpPr>
          <p:cNvPr id="2263" name="Google Shape;2263;p10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64" name="Google Shape;2264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9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p104"/>
          <p:cNvSpPr txBox="1"/>
          <p:nvPr>
            <p:ph type="ctrTitle"/>
          </p:nvPr>
        </p:nvSpPr>
        <p:spPr>
          <a:xfrm>
            <a:off x="0" y="0"/>
            <a:ext cx="91440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Conversion of Mealy Machine to Moore Machine </a:t>
            </a:r>
            <a:r>
              <a:rPr lang="en-US" sz="28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(cont…)</a:t>
            </a:r>
            <a:endParaRPr sz="2800"/>
          </a:p>
        </p:txBody>
      </p:sp>
      <p:sp>
        <p:nvSpPr>
          <p:cNvPr id="2271" name="Google Shape;2271;p104"/>
          <p:cNvSpPr txBox="1"/>
          <p:nvPr>
            <p:ph idx="1" type="subTitle"/>
          </p:nvPr>
        </p:nvSpPr>
        <p:spPr>
          <a:xfrm>
            <a:off x="228600" y="1447800"/>
            <a:ext cx="86106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826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b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</a:t>
            </a:r>
            <a:endParaRPr/>
          </a:p>
          <a:p>
            <a:pPr indent="-457200" lvl="2" marL="13970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Convert the given Mealy Machine to an equivalent Moore Machine</a:t>
            </a:r>
            <a:endParaRPr/>
          </a:p>
          <a:p>
            <a:pPr indent="-254000" lvl="0" marL="4826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272" name="Google Shape;2272;p104"/>
          <p:cNvCxnSpPr/>
          <p:nvPr/>
        </p:nvCxnSpPr>
        <p:spPr>
          <a:xfrm>
            <a:off x="0" y="14478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73" name="Google Shape;2273;p10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12/6/2024</a:t>
            </a:r>
            <a:endParaRPr/>
          </a:p>
        </p:txBody>
      </p:sp>
      <p:sp>
        <p:nvSpPr>
          <p:cNvPr id="2274" name="Google Shape;2274;p10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75" name="Google Shape;2275;p104"/>
          <p:cNvSpPr txBox="1"/>
          <p:nvPr/>
        </p:nvSpPr>
        <p:spPr>
          <a:xfrm>
            <a:off x="1537855" y="2978727"/>
            <a:ext cx="683029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 Mealy Machine                             Equivalent Moore Machine</a:t>
            </a:r>
            <a:endParaRPr/>
          </a:p>
        </p:txBody>
      </p:sp>
      <p:pic>
        <p:nvPicPr>
          <p:cNvPr id="2276" name="Google Shape;2276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7855" y="3413380"/>
            <a:ext cx="2504345" cy="2812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7" name="Google Shape;2277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3413380"/>
            <a:ext cx="4497801" cy="2643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8" name="Google Shape;2278;p1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3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p105"/>
          <p:cNvSpPr txBox="1"/>
          <p:nvPr>
            <p:ph type="ctrTitle"/>
          </p:nvPr>
        </p:nvSpPr>
        <p:spPr>
          <a:xfrm>
            <a:off x="0" y="0"/>
            <a:ext cx="91440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Comparison of Moore and Mealy Machine</a:t>
            </a:r>
            <a:endParaRPr/>
          </a:p>
        </p:txBody>
      </p:sp>
      <p:cxnSp>
        <p:nvCxnSpPr>
          <p:cNvPr id="2285" name="Google Shape;2285;p105"/>
          <p:cNvCxnSpPr/>
          <p:nvPr/>
        </p:nvCxnSpPr>
        <p:spPr>
          <a:xfrm>
            <a:off x="0" y="14478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86" name="Google Shape;2286;p10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12/6/2024</a:t>
            </a:r>
            <a:endParaRPr/>
          </a:p>
        </p:txBody>
      </p:sp>
      <p:sp>
        <p:nvSpPr>
          <p:cNvPr id="2287" name="Google Shape;2287;p10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288" name="Google Shape;2288;p105"/>
          <p:cNvGraphicFramePr/>
          <p:nvPr/>
        </p:nvGraphicFramePr>
        <p:xfrm>
          <a:off x="1066798" y="182649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{5F7CCFD5-48D1-49DC-B7E7-CD8CD0CCF3A6}</a:tableStyleId>
              </a:tblPr>
              <a:tblGrid>
                <a:gridCol w="3671450"/>
                <a:gridCol w="3671450"/>
              </a:tblGrid>
              <a:tr h="7181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Moore Machine</a:t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Mealy Machine</a:t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7181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Output depends only upon current state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Output depends upon both current input symbol and current state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7181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Generally, it has more states than Mealy machine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Generally, it has fewer states than Mealy machine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11887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If the input string is of length n, then the output string is of length n+1. This is because first state also produces output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If the input string is of length n, then the output string is also of length n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71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cxnSp>
        <p:nvCxnSpPr>
          <p:cNvPr id="2289" name="Google Shape;2289;p105"/>
          <p:cNvCxnSpPr/>
          <p:nvPr/>
        </p:nvCxnSpPr>
        <p:spPr>
          <a:xfrm>
            <a:off x="1690255" y="5361709"/>
            <a:ext cx="63730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290" name="Google Shape;2290;p105"/>
          <p:cNvCxnSpPr/>
          <p:nvPr/>
        </p:nvCxnSpPr>
        <p:spPr>
          <a:xfrm>
            <a:off x="5721927" y="5361709"/>
            <a:ext cx="63730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2291" name="Google Shape;2291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1"/>
          <p:cNvSpPr txBox="1"/>
          <p:nvPr>
            <p:ph type="ctrTitle"/>
          </p:nvPr>
        </p:nvSpPr>
        <p:spPr>
          <a:xfrm>
            <a:off x="0" y="0"/>
            <a:ext cx="91440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Basic Definitions</a:t>
            </a:r>
            <a:endParaRPr>
              <a:solidFill>
                <a:srgbClr val="00B0F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7" name="Google Shape;307;p11"/>
          <p:cNvSpPr txBox="1"/>
          <p:nvPr>
            <p:ph idx="1" type="subTitle"/>
          </p:nvPr>
        </p:nvSpPr>
        <p:spPr>
          <a:xfrm>
            <a:off x="0" y="1447800"/>
            <a:ext cx="9144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Alphabet</a:t>
            </a: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a finite set of symbols. 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rtl="0" algn="just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None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Notation: Σ . 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6600"/>
              </a:buClr>
              <a:buSzPts val="2000"/>
              <a:buNone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Examples: Binary alphabet {0,1}, </a:t>
            </a:r>
            <a:b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  English alphabet {a,...,z,!,?,...}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String over an alphabet </a:t>
            </a: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Σ - a finite sequence of symbols from Σ.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rtl="0" algn="just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None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Notation: (a) Letters u, v, w, x, y, and z denote strings. 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rtl="0" algn="just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None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     (b) Convention: concatenate the symbols.</a:t>
            </a:r>
            <a:endParaRPr/>
          </a:p>
          <a:p>
            <a:pPr indent="0" lvl="1" marL="457200" rtl="0" algn="just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None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No parentheses or commas used. </a:t>
            </a:r>
            <a:endParaRPr/>
          </a:p>
          <a:p>
            <a:pPr indent="0" lvl="1" marL="457200" rtl="0" algn="just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None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E.g:     0000 is a string over the binary alphabet.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rtl="0" algn="just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6600"/>
              </a:buClr>
              <a:buSzPts val="2000"/>
              <a:buNone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 a!? is a string over the English alphabet.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Language over alphabet Σ - a set of strings over Σ. 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rtl="0" algn="just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None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Notation: L. 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rtl="0" algn="just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6600"/>
              </a:buClr>
              <a:buSzPts val="2000"/>
              <a:buNone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E.g: 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rtl="0" algn="just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6600"/>
              </a:buClr>
              <a:buSzPts val="2000"/>
              <a:buNone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{0, 00, 000, ...} is an "infinite" language over the binary alphabet. 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rtl="0" algn="just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6600"/>
              </a:buClr>
              <a:buSzPts val="2000"/>
              <a:buNone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{a, b, c} is a "finite" language over the English alphabet. 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rtl="0" algn="just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t/>
            </a:r>
            <a:endParaRPr sz="2000">
              <a:solidFill>
                <a:srgbClr val="0066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cxnSp>
        <p:nvCxnSpPr>
          <p:cNvPr id="308" name="Google Shape;308;p11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" name="Google Shape;309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12/6/2024</a:t>
            </a:r>
            <a:endParaRPr/>
          </a:p>
        </p:txBody>
      </p:sp>
      <p:sp>
        <p:nvSpPr>
          <p:cNvPr id="310" name="Google Shape;31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1" name="Google Shape;31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2"/>
          <p:cNvSpPr txBox="1"/>
          <p:nvPr>
            <p:ph type="ctrTitle"/>
          </p:nvPr>
        </p:nvSpPr>
        <p:spPr>
          <a:xfrm>
            <a:off x="0" y="0"/>
            <a:ext cx="91440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Basic Definitions </a:t>
            </a:r>
            <a:r>
              <a:rPr lang="en-US" sz="28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(cont…)</a:t>
            </a:r>
            <a:endParaRPr sz="2800"/>
          </a:p>
        </p:txBody>
      </p:sp>
      <p:sp>
        <p:nvSpPr>
          <p:cNvPr id="317" name="Google Shape;317;p12"/>
          <p:cNvSpPr txBox="1"/>
          <p:nvPr>
            <p:ph idx="1" type="subTitle"/>
          </p:nvPr>
        </p:nvSpPr>
        <p:spPr>
          <a:xfrm>
            <a:off x="0" y="1447800"/>
            <a:ext cx="9144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Empty string: </a:t>
            </a: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 or ε denotes the empty sequence of symbols.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Empty Language: </a:t>
            </a: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Empty set of strings.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0" rtl="0" algn="just">
              <a:lnSpc>
                <a:spcPct val="80000"/>
              </a:lnSpc>
              <a:spcBef>
                <a:spcPts val="42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        Notation: Ф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Regular Language</a:t>
            </a: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a finite set of symbols. 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rtl="0" algn="just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 is called regular Language if there is some automaton that accepts L.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6600"/>
              </a:buClr>
              <a:buSzPts val="20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E.g.: </a:t>
            </a:r>
            <a:endParaRPr/>
          </a:p>
          <a:p>
            <a:pPr indent="0" lvl="1" marL="4572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6600"/>
              </a:buClr>
              <a:buSzPts val="20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Σ*</a:t>
            </a:r>
            <a:r>
              <a:rPr baseline="30000"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Even length of strings, strings containing abba are regular Languages.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t/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cxnSp>
        <p:nvCxnSpPr>
          <p:cNvPr id="318" name="Google Shape;318;p12"/>
          <p:cNvCxnSpPr/>
          <p:nvPr/>
        </p:nvCxnSpPr>
        <p:spPr>
          <a:xfrm>
            <a:off x="0" y="12954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9" name="Google Shape;319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12/6/2024</a:t>
            </a:r>
            <a:endParaRPr/>
          </a:p>
        </p:txBody>
      </p:sp>
      <p:sp>
        <p:nvSpPr>
          <p:cNvPr id="320" name="Google Shape;32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1" name="Google Shape;32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3"/>
          <p:cNvSpPr txBox="1"/>
          <p:nvPr>
            <p:ph type="ctrTitle"/>
          </p:nvPr>
        </p:nvSpPr>
        <p:spPr>
          <a:xfrm>
            <a:off x="0" y="0"/>
            <a:ext cx="91440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Basic Definitions </a:t>
            </a:r>
            <a:r>
              <a:rPr lang="en-US" sz="28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(cont…)</a:t>
            </a:r>
            <a:endParaRPr sz="2800"/>
          </a:p>
        </p:txBody>
      </p:sp>
      <p:sp>
        <p:nvSpPr>
          <p:cNvPr id="327" name="Google Shape;327;p13"/>
          <p:cNvSpPr txBox="1"/>
          <p:nvPr>
            <p:ph idx="1" type="subTitle"/>
          </p:nvPr>
        </p:nvSpPr>
        <p:spPr>
          <a:xfrm>
            <a:off x="0" y="1447800"/>
            <a:ext cx="9144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006600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rgbClr val="0066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6600"/>
                </a:solidFill>
              </a:rPr>
              <a:t> </a:t>
            </a: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Difference Between Formal Language and Natural Language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006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t/>
            </a:r>
            <a:endParaRPr sz="2000">
              <a:solidFill>
                <a:srgbClr val="006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28" name="Google Shape;328;p13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329" name="Google Shape;329;p13"/>
          <p:cNvGraphicFramePr/>
          <p:nvPr/>
        </p:nvGraphicFramePr>
        <p:xfrm>
          <a:off x="391236" y="238153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{5F7CCFD5-48D1-49DC-B7E7-CD8CD0CCF3A6}</a:tableStyleId>
              </a:tblPr>
              <a:tblGrid>
                <a:gridCol w="3657600"/>
                <a:gridCol w="3962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Formal Language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Natural Language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 All the rules are stated explicitly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 Not necessarily rules to be stated explicitly. It is a medium of communication. 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 Considered as Symbols on papers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 Expressions of ideas in Natural way.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 In formal Languages we are interested in the form of  strings of symbols and not meaning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 We are interested in Meaning than only strings.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330" name="Google Shape;330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12/6/2024</a:t>
            </a:r>
            <a:endParaRPr/>
          </a:p>
        </p:txBody>
      </p:sp>
      <p:sp>
        <p:nvSpPr>
          <p:cNvPr id="331" name="Google Shape;331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2" name="Google Shape;33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4"/>
          <p:cNvSpPr txBox="1"/>
          <p:nvPr>
            <p:ph type="ctrTitle"/>
          </p:nvPr>
        </p:nvSpPr>
        <p:spPr>
          <a:xfrm>
            <a:off x="0" y="0"/>
            <a:ext cx="91440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en-US" sz="40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40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Basic Machine and Finite State Machine</a:t>
            </a:r>
            <a:endParaRPr sz="4000"/>
          </a:p>
        </p:txBody>
      </p:sp>
      <p:sp>
        <p:nvSpPr>
          <p:cNvPr id="339" name="Google Shape;339;p14"/>
          <p:cNvSpPr txBox="1"/>
          <p:nvPr>
            <p:ph idx="1" type="subTitle"/>
          </p:nvPr>
        </p:nvSpPr>
        <p:spPr>
          <a:xfrm>
            <a:off x="228600" y="1447800"/>
            <a:ext cx="86106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Basic Machine: 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673100" rtl="0" algn="just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machine that recognizes input set I and produces output set O, where I &amp; O are finite.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673100" rtl="0" algn="just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B050"/>
              </a:buClr>
              <a:buSzPts val="2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Function(MAF): I-&gt; O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673100" rtl="0" algn="just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Deals with </a:t>
            </a:r>
            <a:r>
              <a:rPr b="1"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</a:t>
            </a: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is generated, not </a:t>
            </a:r>
            <a:r>
              <a:rPr b="1"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</a:t>
            </a: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output is generated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0" rtl="0" algn="just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Finite State Machine (FSM):</a:t>
            </a: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27000" lvl="1" marL="457200" rtl="0" algn="just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machine that has a finite number of internal states. This state in a machine alters suitably when the machine receives an input and generates the required output such a model is called a Finite State Machine(FSM).</a:t>
            </a:r>
            <a:endParaRPr/>
          </a:p>
          <a:p>
            <a:pPr indent="-127000" lvl="1" marL="457200" rtl="0" algn="just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Deals with what internal state the machine has, and how each state behaves on receiving different intermediate inputs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27000" lvl="1" marL="457200" rtl="0" algn="just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 consists of a pair of functions as 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2" marL="914400" rtl="0" algn="just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rgbClr val="00B050"/>
              </a:buClr>
              <a:buSzPts val="16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Function (MAF): I × S-&gt; O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2" marL="914400" rtl="0" algn="just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rgbClr val="00B050"/>
              </a:buClr>
              <a:buSzPts val="16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 Function (STF):          I × S-&gt; S	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27000" lvl="1" marL="457200" rtl="0" algn="just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Behavior of such machines can be completely determined.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cxnSp>
        <p:nvCxnSpPr>
          <p:cNvPr id="340" name="Google Shape;340;p14"/>
          <p:cNvCxnSpPr/>
          <p:nvPr/>
        </p:nvCxnSpPr>
        <p:spPr>
          <a:xfrm>
            <a:off x="0" y="1336964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1" name="Google Shape;34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12/6/2024</a:t>
            </a:r>
            <a:endParaRPr/>
          </a:p>
        </p:txBody>
      </p:sp>
      <p:sp>
        <p:nvSpPr>
          <p:cNvPr id="342" name="Google Shape;342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3" name="Google Shape;34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Finite State Machine</a:t>
            </a:r>
            <a:endParaRPr/>
          </a:p>
        </p:txBody>
      </p:sp>
      <p:sp>
        <p:nvSpPr>
          <p:cNvPr id="349" name="Google Shape;349;p15"/>
          <p:cNvSpPr txBox="1"/>
          <p:nvPr>
            <p:ph idx="1" type="body"/>
          </p:nvPr>
        </p:nvSpPr>
        <p:spPr>
          <a:xfrm>
            <a:off x="471054" y="1350818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Examples:</a:t>
            </a:r>
            <a:endParaRPr/>
          </a:p>
          <a:p>
            <a:pPr indent="-514350" lvl="1" marL="996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AutoNum type="arabicPeriod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Design FSM for binary adder </a:t>
            </a:r>
            <a:endParaRPr/>
          </a:p>
          <a:p>
            <a:pPr indent="-514350" lvl="1" marL="996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AutoNum type="arabicPeriod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Design FSM for divisibility-by-3 tester for decimal number</a:t>
            </a:r>
            <a:endParaRPr/>
          </a:p>
          <a:p>
            <a:pPr indent="0" lvl="2" marL="9398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2" marL="9398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1" marL="4826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50" name="Google Shape;350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12/6/2024</a:t>
            </a:r>
            <a:endParaRPr/>
          </a:p>
        </p:txBody>
      </p:sp>
      <p:sp>
        <p:nvSpPr>
          <p:cNvPr id="351" name="Google Shape;351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52" name="Google Shape;352;p15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53" name="Google Shape;35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Finite State Machine</a:t>
            </a:r>
            <a:endParaRPr/>
          </a:p>
        </p:txBody>
      </p:sp>
      <p:sp>
        <p:nvSpPr>
          <p:cNvPr id="359" name="Google Shape;359;p16"/>
          <p:cNvSpPr txBox="1"/>
          <p:nvPr>
            <p:ph idx="1" type="body"/>
          </p:nvPr>
        </p:nvSpPr>
        <p:spPr>
          <a:xfrm>
            <a:off x="471054" y="1350818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826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Solution for Example 1:</a:t>
            </a:r>
            <a:endParaRPr/>
          </a:p>
          <a:p>
            <a:pPr indent="0" lvl="2" marL="9398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 = {(0,0), (0,1), (1,0), (1,1)}</a:t>
            </a:r>
            <a:endParaRPr/>
          </a:p>
          <a:p>
            <a:pPr indent="0" lvl="2" marL="9398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O={0,1}</a:t>
            </a:r>
            <a:endParaRPr/>
          </a:p>
          <a:p>
            <a:pPr indent="0" lvl="2" marL="9398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States: S= {carry, no carry}</a:t>
            </a:r>
            <a:endParaRPr/>
          </a:p>
          <a:p>
            <a:pPr indent="0" lvl="2" marL="9398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2" marL="9398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                   Transition Graph for binary adder </a:t>
            </a:r>
            <a:endParaRPr/>
          </a:p>
          <a:p>
            <a:pPr indent="0" lvl="2" marL="9398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2" marL="9398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1" marL="4826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60" name="Google Shape;360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12/6/2024</a:t>
            </a:r>
            <a:endParaRPr/>
          </a:p>
        </p:txBody>
      </p:sp>
      <p:sp>
        <p:nvSpPr>
          <p:cNvPr id="361" name="Google Shape;361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2" name="Google Shape;362;p16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63" name="Google Shape;36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4618" y="3835828"/>
            <a:ext cx="5555673" cy="2297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Finite State Machine</a:t>
            </a:r>
            <a:endParaRPr/>
          </a:p>
        </p:txBody>
      </p:sp>
      <p:sp>
        <p:nvSpPr>
          <p:cNvPr id="370" name="Google Shape;370;p17"/>
          <p:cNvSpPr txBox="1"/>
          <p:nvPr>
            <p:ph idx="1" type="body"/>
          </p:nvPr>
        </p:nvSpPr>
        <p:spPr>
          <a:xfrm>
            <a:off x="471054" y="1350818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826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Solution for Example 2:</a:t>
            </a:r>
            <a:endParaRPr/>
          </a:p>
          <a:p>
            <a:pPr indent="0" lvl="2" marL="9398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 = {0,1,2,3,4,5,6,7,8,9}</a:t>
            </a:r>
            <a:endParaRPr/>
          </a:p>
          <a:p>
            <a:pPr indent="0" lvl="2" marL="9398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O={0,1}</a:t>
            </a:r>
            <a:endParaRPr/>
          </a:p>
          <a:p>
            <a:pPr indent="0" lvl="2" marL="9398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Output: Divisible by 3: output is 1</a:t>
            </a:r>
            <a:endParaRPr/>
          </a:p>
          <a:p>
            <a:pPr indent="0" lvl="2" marL="9398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               Not divisible by 3: output is 0</a:t>
            </a:r>
            <a:endParaRPr/>
          </a:p>
          <a:p>
            <a:pPr indent="0" lvl="2" marL="9398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2" marL="9398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States: S= {S</a:t>
            </a:r>
            <a:r>
              <a:rPr baseline="-25000" lang="en-US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,S</a:t>
            </a:r>
            <a:r>
              <a:rPr baseline="-25000" lang="en-US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,S</a:t>
            </a:r>
            <a:r>
              <a:rPr baseline="-25000" lang="en-US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/>
          </a:p>
          <a:p>
            <a:pPr indent="0" lvl="2" marL="9398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baseline="-25000" lang="en-US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: 0-remainder state</a:t>
            </a:r>
            <a:endParaRPr/>
          </a:p>
          <a:p>
            <a:pPr indent="0" lvl="2" marL="9398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baseline="-25000" lang="en-US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: 1-remainder state</a:t>
            </a:r>
            <a:endParaRPr/>
          </a:p>
          <a:p>
            <a:pPr indent="0" lvl="2" marL="9398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baseline="-25000" lang="en-US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: 2-remainder state</a:t>
            </a:r>
            <a:endParaRPr/>
          </a:p>
          <a:p>
            <a:pPr indent="0" lvl="2" marL="9398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2" marL="9398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1" marL="4826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71" name="Google Shape;37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12/6/2024</a:t>
            </a:r>
            <a:endParaRPr/>
          </a:p>
        </p:txBody>
      </p:sp>
      <p:sp>
        <p:nvSpPr>
          <p:cNvPr id="372" name="Google Shape;372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73" name="Google Shape;373;p17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74" name="Google Shape;37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Finite State Machine </a:t>
            </a:r>
            <a:r>
              <a:rPr lang="en-US" sz="28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(cont…)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0" name="Google Shape;380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12/6/2024</a:t>
            </a:r>
            <a:endParaRPr/>
          </a:p>
        </p:txBody>
      </p:sp>
      <p:sp>
        <p:nvSpPr>
          <p:cNvPr id="381" name="Google Shape;381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82" name="Google Shape;382;p18"/>
          <p:cNvCxnSpPr/>
          <p:nvPr/>
        </p:nvCxnSpPr>
        <p:spPr>
          <a:xfrm>
            <a:off x="0" y="12954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3" name="Google Shape;383;p18"/>
          <p:cNvSpPr txBox="1"/>
          <p:nvPr/>
        </p:nvSpPr>
        <p:spPr>
          <a:xfrm>
            <a:off x="1565563" y="1507829"/>
            <a:ext cx="633152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Transition Graph for divisibility-by-3 tester</a:t>
            </a:r>
            <a:endParaRPr/>
          </a:p>
        </p:txBody>
      </p:sp>
      <p:pic>
        <p:nvPicPr>
          <p:cNvPr id="384" name="Google Shape;38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18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3000" y="2008260"/>
            <a:ext cx="6220871" cy="3636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9"/>
          <p:cNvSpPr txBox="1"/>
          <p:nvPr>
            <p:ph type="ctrTitle"/>
          </p:nvPr>
        </p:nvSpPr>
        <p:spPr>
          <a:xfrm>
            <a:off x="0" y="0"/>
            <a:ext cx="91440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Finite Automata</a:t>
            </a:r>
            <a:endParaRPr/>
          </a:p>
        </p:txBody>
      </p:sp>
      <p:sp>
        <p:nvSpPr>
          <p:cNvPr id="392" name="Google Shape;392;p19"/>
          <p:cNvSpPr txBox="1"/>
          <p:nvPr>
            <p:ph idx="1" type="subTitle"/>
          </p:nvPr>
        </p:nvSpPr>
        <p:spPr>
          <a:xfrm>
            <a:off x="228600" y="1447800"/>
            <a:ext cx="8610600" cy="5410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415" r="0" t="-45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/>
              <a:t> </a:t>
            </a:r>
            <a:endParaRPr/>
          </a:p>
        </p:txBody>
      </p:sp>
      <p:cxnSp>
        <p:nvCxnSpPr>
          <p:cNvPr id="393" name="Google Shape;393;p19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4" name="Google Shape;394;p19"/>
          <p:cNvCxnSpPr/>
          <p:nvPr/>
        </p:nvCxnSpPr>
        <p:spPr>
          <a:xfrm>
            <a:off x="7096836" y="4285397"/>
            <a:ext cx="491319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95" name="Google Shape;395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12/6/2024</a:t>
            </a:r>
            <a:endParaRPr/>
          </a:p>
        </p:txBody>
      </p:sp>
      <p:sp>
        <p:nvSpPr>
          <p:cNvPr id="396" name="Google Shape;396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7" name="Google Shape;39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"/>
          <p:cNvSpPr txBox="1"/>
          <p:nvPr>
            <p:ph type="ctrTitle"/>
          </p:nvPr>
        </p:nvSpPr>
        <p:spPr>
          <a:xfrm>
            <a:off x="0" y="0"/>
            <a:ext cx="91440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4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Course Objective &amp; Course Outcomes</a:t>
            </a:r>
            <a:endParaRPr/>
          </a:p>
        </p:txBody>
      </p:sp>
      <p:cxnSp>
        <p:nvCxnSpPr>
          <p:cNvPr id="220" name="Google Shape;220;p2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1" name="Google Shape;221;p2"/>
          <p:cNvSpPr/>
          <p:nvPr/>
        </p:nvSpPr>
        <p:spPr>
          <a:xfrm>
            <a:off x="0" y="1143000"/>
            <a:ext cx="9144000" cy="5840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Course Objectives: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participating in and understanding all facets of this Course a student will be able: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understand the basics of automata theory and its operations. </a:t>
            </a:r>
            <a:endParaRPr/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understand problem classification and problem solving by machines. </a:t>
            </a:r>
            <a:endParaRPr/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study computing machines by describing, classifying and comparing different types of computational models.</a:t>
            </a:r>
            <a:endParaRPr/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understand the fundamentals of decidability and computational complexity</a:t>
            </a:r>
            <a:r>
              <a:rPr b="0" i="0" lang="en-US" sz="20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Course Outcomes:</a:t>
            </a:r>
            <a:endParaRPr b="1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successful completion of this course students will be able: </a:t>
            </a:r>
            <a:endParaRPr/>
          </a:p>
          <a:p>
            <a:pPr indent="-342900" lvl="1" marL="8001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construct Finite State Machines to solve problems in computing.</a:t>
            </a:r>
            <a:endParaRPr/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build mathematical expressions and syntax verification for the formal languages. </a:t>
            </a:r>
            <a:endParaRPr/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construct and analyze Push Down Automata and Turing Machine for formal languages.</a:t>
            </a:r>
            <a:endParaRPr/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classify the problems of decidability and complexity. 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Google Shape;22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555"/>
            <a:ext cx="1143000" cy="782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0"/>
          <p:cNvSpPr txBox="1"/>
          <p:nvPr>
            <p:ph type="ctrTitle"/>
          </p:nvPr>
        </p:nvSpPr>
        <p:spPr>
          <a:xfrm>
            <a:off x="0" y="0"/>
            <a:ext cx="91440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Finite Automata </a:t>
            </a:r>
            <a:r>
              <a:rPr lang="en-US" sz="28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(cont…)</a:t>
            </a:r>
            <a:endParaRPr sz="2800"/>
          </a:p>
        </p:txBody>
      </p:sp>
      <p:sp>
        <p:nvSpPr>
          <p:cNvPr id="404" name="Google Shape;404;p20"/>
          <p:cNvSpPr txBox="1"/>
          <p:nvPr>
            <p:ph idx="1" type="subTitle"/>
          </p:nvPr>
        </p:nvSpPr>
        <p:spPr>
          <a:xfrm>
            <a:off x="228600" y="1447800"/>
            <a:ext cx="86106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Finite number of states</a:t>
            </a:r>
            <a:endParaRPr/>
          </a:p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memory to store intermediate results</a:t>
            </a:r>
            <a:endParaRPr/>
          </a:p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Limited power due to lack of memory</a:t>
            </a:r>
            <a:endParaRPr/>
          </a:p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string is considered to be accepted, if the FA resides in any of the final states</a:t>
            </a:r>
            <a:endParaRPr/>
          </a:p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string is considered to be rejected, if the FA resides in any of the non-final states</a:t>
            </a:r>
            <a:endParaRPr/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05" name="Google Shape;405;p20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6" name="Google Shape;406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12/6/2024</a:t>
            </a:r>
            <a:endParaRPr/>
          </a:p>
        </p:txBody>
      </p:sp>
      <p:sp>
        <p:nvSpPr>
          <p:cNvPr id="407" name="Google Shape;407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8" name="Google Shape;40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4" name="Google Shape;414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Finite Automata </a:t>
            </a:r>
            <a:r>
              <a:rPr lang="en-US" sz="28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(cont…)</a:t>
            </a:r>
            <a:endParaRPr sz="2800">
              <a:solidFill>
                <a:srgbClr val="00B0F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5" name="Google Shape;415;p21"/>
          <p:cNvSpPr/>
          <p:nvPr/>
        </p:nvSpPr>
        <p:spPr>
          <a:xfrm>
            <a:off x="1905000" y="3124200"/>
            <a:ext cx="3271838" cy="23590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21"/>
          <p:cNvSpPr/>
          <p:nvPr/>
        </p:nvSpPr>
        <p:spPr>
          <a:xfrm>
            <a:off x="1676400" y="1981200"/>
            <a:ext cx="3657600" cy="685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21"/>
          <p:cNvSpPr txBox="1"/>
          <p:nvPr/>
        </p:nvSpPr>
        <p:spPr>
          <a:xfrm>
            <a:off x="2971800" y="1371600"/>
            <a:ext cx="1239838" cy="579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endParaRPr/>
          </a:p>
        </p:txBody>
      </p:sp>
      <p:sp>
        <p:nvSpPr>
          <p:cNvPr id="418" name="Google Shape;418;p21"/>
          <p:cNvSpPr/>
          <p:nvPr/>
        </p:nvSpPr>
        <p:spPr>
          <a:xfrm>
            <a:off x="5791200" y="3886200"/>
            <a:ext cx="3048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21"/>
          <p:cNvSpPr/>
          <p:nvPr/>
        </p:nvSpPr>
        <p:spPr>
          <a:xfrm>
            <a:off x="5715000" y="4038600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1"/>
          <p:cNvSpPr/>
          <p:nvPr/>
        </p:nvSpPr>
        <p:spPr>
          <a:xfrm>
            <a:off x="5638800" y="3811588"/>
            <a:ext cx="3198813" cy="7588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21"/>
          <p:cNvSpPr txBox="1"/>
          <p:nvPr/>
        </p:nvSpPr>
        <p:spPr>
          <a:xfrm>
            <a:off x="6477000" y="3886200"/>
            <a:ext cx="1397000" cy="579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String</a:t>
            </a:r>
            <a:endParaRPr/>
          </a:p>
        </p:txBody>
      </p:sp>
      <p:sp>
        <p:nvSpPr>
          <p:cNvPr id="422" name="Google Shape;422;p21"/>
          <p:cNvSpPr txBox="1"/>
          <p:nvPr>
            <p:ph idx="1" type="body"/>
          </p:nvPr>
        </p:nvSpPr>
        <p:spPr>
          <a:xfrm>
            <a:off x="107950" y="1373188"/>
            <a:ext cx="8839200" cy="5484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/>
              <a:t>  </a:t>
            </a:r>
            <a:endParaRPr/>
          </a:p>
        </p:txBody>
      </p:sp>
      <p:sp>
        <p:nvSpPr>
          <p:cNvPr id="423" name="Google Shape;423;p21"/>
          <p:cNvSpPr txBox="1"/>
          <p:nvPr/>
        </p:nvSpPr>
        <p:spPr>
          <a:xfrm>
            <a:off x="6400800" y="3200400"/>
            <a:ext cx="1531938" cy="579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/>
          </a:p>
        </p:txBody>
      </p:sp>
      <p:sp>
        <p:nvSpPr>
          <p:cNvPr id="424" name="Google Shape;424;p21"/>
          <p:cNvSpPr txBox="1"/>
          <p:nvPr/>
        </p:nvSpPr>
        <p:spPr>
          <a:xfrm>
            <a:off x="2895600" y="2057400"/>
            <a:ext cx="1397000" cy="579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String</a:t>
            </a:r>
            <a:endParaRPr/>
          </a:p>
        </p:txBody>
      </p:sp>
      <p:sp>
        <p:nvSpPr>
          <p:cNvPr id="425" name="Google Shape;425;p21"/>
          <p:cNvSpPr txBox="1"/>
          <p:nvPr/>
        </p:nvSpPr>
        <p:spPr>
          <a:xfrm>
            <a:off x="2286000" y="3810000"/>
            <a:ext cx="2241550" cy="1163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Finite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Automaton</a:t>
            </a:r>
            <a:endParaRPr/>
          </a:p>
        </p:txBody>
      </p:sp>
      <p:cxnSp>
        <p:nvCxnSpPr>
          <p:cNvPr id="426" name="Google Shape;426;p21"/>
          <p:cNvCxnSpPr/>
          <p:nvPr/>
        </p:nvCxnSpPr>
        <p:spPr>
          <a:xfrm>
            <a:off x="3500438" y="2668588"/>
            <a:ext cx="0" cy="45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7" name="Google Shape;427;p21"/>
          <p:cNvCxnSpPr/>
          <p:nvPr/>
        </p:nvCxnSpPr>
        <p:spPr>
          <a:xfrm>
            <a:off x="5181600" y="4191000"/>
            <a:ext cx="457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8" name="Google Shape;428;p21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29" name="Google Shape;42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2"/>
          <p:cNvSpPr txBox="1"/>
          <p:nvPr>
            <p:ph type="title"/>
          </p:nvPr>
        </p:nvSpPr>
        <p:spPr>
          <a:xfrm>
            <a:off x="685800" y="30480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Block diagram of FA</a:t>
            </a:r>
            <a:endParaRPr/>
          </a:p>
        </p:txBody>
      </p:sp>
      <p:sp>
        <p:nvSpPr>
          <p:cNvPr id="435" name="Google Shape;435;p22"/>
          <p:cNvSpPr txBox="1"/>
          <p:nvPr>
            <p:ph idx="1" type="body"/>
          </p:nvPr>
        </p:nvSpPr>
        <p:spPr>
          <a:xfrm>
            <a:off x="838200" y="2971800"/>
            <a:ext cx="7772400" cy="3643313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Tape is divided into units ,each containing one symbol of the i/p string from Σ.</a:t>
            </a:r>
            <a:endParaRPr/>
          </a:p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Read the current letter of input under the tape head.</a:t>
            </a:r>
            <a:endParaRPr/>
          </a:p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Transit to a new state depending on the current input and the current state, as dictated by the transition function δ(</a:t>
            </a:r>
            <a:r>
              <a:rPr i="1" lang="en-US" sz="2800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25000" lang="en-US" sz="28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,a)=</a:t>
            </a:r>
            <a:r>
              <a:rPr i="1" lang="en-US" sz="2800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25000" lang="en-US" sz="2800">
                <a:latin typeface="Times New Roman"/>
                <a:ea typeface="Times New Roman"/>
                <a:cs typeface="Times New Roman"/>
                <a:sym typeface="Times New Roman"/>
              </a:rPr>
              <a:t>j.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Halt after consuming the entire input.</a:t>
            </a:r>
            <a:endParaRPr/>
          </a:p>
        </p:txBody>
      </p:sp>
      <p:sp>
        <p:nvSpPr>
          <p:cNvPr id="436" name="Google Shape;436;p22"/>
          <p:cNvSpPr/>
          <p:nvPr/>
        </p:nvSpPr>
        <p:spPr>
          <a:xfrm>
            <a:off x="2286000" y="1295400"/>
            <a:ext cx="4419600" cy="457200"/>
          </a:xfrm>
          <a:prstGeom prst="rect">
            <a:avLst/>
          </a:prstGeom>
          <a:solidFill>
            <a:srgbClr val="CCFF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37" name="Google Shape;437;p22"/>
          <p:cNvCxnSpPr/>
          <p:nvPr/>
        </p:nvCxnSpPr>
        <p:spPr>
          <a:xfrm>
            <a:off x="2819400" y="1295400"/>
            <a:ext cx="0" cy="45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8" name="Google Shape;438;p22"/>
          <p:cNvCxnSpPr/>
          <p:nvPr/>
        </p:nvCxnSpPr>
        <p:spPr>
          <a:xfrm>
            <a:off x="3352800" y="1295400"/>
            <a:ext cx="0" cy="45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9" name="Google Shape;439;p22"/>
          <p:cNvCxnSpPr/>
          <p:nvPr/>
        </p:nvCxnSpPr>
        <p:spPr>
          <a:xfrm>
            <a:off x="3810000" y="1295400"/>
            <a:ext cx="0" cy="45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0" name="Google Shape;440;p22"/>
          <p:cNvCxnSpPr/>
          <p:nvPr/>
        </p:nvCxnSpPr>
        <p:spPr>
          <a:xfrm>
            <a:off x="4267200" y="1295400"/>
            <a:ext cx="0" cy="45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1" name="Google Shape;441;p22"/>
          <p:cNvCxnSpPr/>
          <p:nvPr/>
        </p:nvCxnSpPr>
        <p:spPr>
          <a:xfrm>
            <a:off x="4724400" y="1295400"/>
            <a:ext cx="0" cy="45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" name="Google Shape;442;p22"/>
          <p:cNvCxnSpPr/>
          <p:nvPr/>
        </p:nvCxnSpPr>
        <p:spPr>
          <a:xfrm>
            <a:off x="5257800" y="1295400"/>
            <a:ext cx="0" cy="45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3" name="Google Shape;443;p22"/>
          <p:cNvSpPr txBox="1"/>
          <p:nvPr/>
        </p:nvSpPr>
        <p:spPr>
          <a:xfrm>
            <a:off x="2438400" y="1295400"/>
            <a:ext cx="3365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/>
          </a:p>
        </p:txBody>
      </p:sp>
      <p:sp>
        <p:nvSpPr>
          <p:cNvPr id="444" name="Google Shape;444;p22"/>
          <p:cNvSpPr txBox="1"/>
          <p:nvPr/>
        </p:nvSpPr>
        <p:spPr>
          <a:xfrm>
            <a:off x="2971800" y="1295400"/>
            <a:ext cx="3365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/>
          </a:p>
        </p:txBody>
      </p:sp>
      <p:sp>
        <p:nvSpPr>
          <p:cNvPr id="445" name="Google Shape;445;p22"/>
          <p:cNvSpPr txBox="1"/>
          <p:nvPr/>
        </p:nvSpPr>
        <p:spPr>
          <a:xfrm>
            <a:off x="3352800" y="1295400"/>
            <a:ext cx="3365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/>
          </a:p>
        </p:txBody>
      </p:sp>
      <p:sp>
        <p:nvSpPr>
          <p:cNvPr id="446" name="Google Shape;446;p22"/>
          <p:cNvSpPr/>
          <p:nvPr/>
        </p:nvSpPr>
        <p:spPr>
          <a:xfrm>
            <a:off x="2286000" y="1752600"/>
            <a:ext cx="609600" cy="914400"/>
          </a:xfrm>
          <a:prstGeom prst="upArrowCallout">
            <a:avLst>
              <a:gd fmla="val 25000" name="adj1"/>
              <a:gd fmla="val 25000" name="adj2"/>
              <a:gd fmla="val 25000" name="adj3"/>
              <a:gd fmla="val 66667" name="adj4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pic>
        <p:nvPicPr>
          <p:cNvPr id="447" name="Google Shape;44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400" y="2133600"/>
            <a:ext cx="330200" cy="457200"/>
          </a:xfrm>
          <a:prstGeom prst="rect">
            <a:avLst/>
          </a:prstGeom>
          <a:solidFill>
            <a:srgbClr val="66CCFF"/>
          </a:solidFill>
          <a:ln>
            <a:noFill/>
          </a:ln>
        </p:spPr>
      </p:pic>
      <p:sp>
        <p:nvSpPr>
          <p:cNvPr id="448" name="Google Shape;448;p22"/>
          <p:cNvSpPr txBox="1"/>
          <p:nvPr/>
        </p:nvSpPr>
        <p:spPr>
          <a:xfrm>
            <a:off x="6781800" y="1301750"/>
            <a:ext cx="9669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Tape</a:t>
            </a:r>
            <a:endParaRPr/>
          </a:p>
        </p:txBody>
      </p:sp>
      <p:sp>
        <p:nvSpPr>
          <p:cNvPr id="449" name="Google Shape;449;p22"/>
          <p:cNvSpPr txBox="1"/>
          <p:nvPr/>
        </p:nvSpPr>
        <p:spPr>
          <a:xfrm>
            <a:off x="3124200" y="2057400"/>
            <a:ext cx="1196161" cy="307777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Finite Control</a:t>
            </a:r>
            <a:endParaRPr/>
          </a:p>
        </p:txBody>
      </p:sp>
      <p:sp>
        <p:nvSpPr>
          <p:cNvPr id="450" name="Google Shape;450;p22"/>
          <p:cNvSpPr txBox="1"/>
          <p:nvPr/>
        </p:nvSpPr>
        <p:spPr>
          <a:xfrm>
            <a:off x="304800" y="1752600"/>
            <a:ext cx="968535" cy="307777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Tape Head</a:t>
            </a:r>
            <a:endParaRPr/>
          </a:p>
        </p:txBody>
      </p:sp>
      <p:cxnSp>
        <p:nvCxnSpPr>
          <p:cNvPr id="451" name="Google Shape;451;p22"/>
          <p:cNvCxnSpPr/>
          <p:nvPr/>
        </p:nvCxnSpPr>
        <p:spPr>
          <a:xfrm flipH="1" rot="10800000">
            <a:off x="2057400" y="1905000"/>
            <a:ext cx="304800" cy="76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452" name="Google Shape;452;p22"/>
          <p:cNvCxnSpPr/>
          <p:nvPr/>
        </p:nvCxnSpPr>
        <p:spPr>
          <a:xfrm>
            <a:off x="0" y="949036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53" name="Google Shape;45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Designing FA</a:t>
            </a:r>
            <a:endParaRPr/>
          </a:p>
        </p:txBody>
      </p:sp>
      <p:sp>
        <p:nvSpPr>
          <p:cNvPr id="459" name="Google Shape;459;p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Accept strings consisting of a &amp; b, that has at least one ‘a’</a:t>
            </a:r>
            <a:endParaRPr/>
          </a:p>
          <a:p>
            <a:pPr indent="-406400" lvl="1" marL="9144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i) Min string :a</a:t>
            </a:r>
            <a:endParaRPr/>
          </a:p>
          <a:p>
            <a:pPr indent="-406400" lvl="1" marL="9144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ii)∑ ={a,b}</a:t>
            </a:r>
            <a:endParaRPr/>
          </a:p>
          <a:p>
            <a:pPr indent="-406400" lvl="1" marL="9144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grpSp>
        <p:nvGrpSpPr>
          <p:cNvPr id="460" name="Google Shape;460;p23"/>
          <p:cNvGrpSpPr/>
          <p:nvPr/>
        </p:nvGrpSpPr>
        <p:grpSpPr>
          <a:xfrm>
            <a:off x="1905000" y="3733800"/>
            <a:ext cx="5139645" cy="1924050"/>
            <a:chOff x="1008" y="1305"/>
            <a:chExt cx="3520" cy="1212"/>
          </a:xfrm>
        </p:grpSpPr>
        <p:sp>
          <p:nvSpPr>
            <p:cNvPr id="461" name="Google Shape;461;p23"/>
            <p:cNvSpPr/>
            <p:nvPr/>
          </p:nvSpPr>
          <p:spPr>
            <a:xfrm>
              <a:off x="3148" y="1833"/>
              <a:ext cx="470" cy="432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baseline="-2500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1488" y="1824"/>
              <a:ext cx="576" cy="528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23"/>
            <p:cNvSpPr/>
            <p:nvPr/>
          </p:nvSpPr>
          <p:spPr>
            <a:xfrm>
              <a:off x="3120" y="1785"/>
              <a:ext cx="528" cy="528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baseline="-2500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4" name="Google Shape;464;p23"/>
            <p:cNvCxnSpPr/>
            <p:nvPr/>
          </p:nvCxnSpPr>
          <p:spPr>
            <a:xfrm>
              <a:off x="2064" y="2016"/>
              <a:ext cx="1056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65" name="Google Shape;465;p23"/>
            <p:cNvCxnSpPr/>
            <p:nvPr/>
          </p:nvCxnSpPr>
          <p:spPr>
            <a:xfrm>
              <a:off x="1008" y="2064"/>
              <a:ext cx="48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66" name="Google Shape;466;p23"/>
            <p:cNvSpPr txBox="1"/>
            <p:nvPr/>
          </p:nvSpPr>
          <p:spPr>
            <a:xfrm>
              <a:off x="2544" y="1711"/>
              <a:ext cx="211" cy="2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</p:txBody>
        </p:sp>
        <p:sp>
          <p:nvSpPr>
            <p:cNvPr id="467" name="Google Shape;467;p23"/>
            <p:cNvSpPr txBox="1"/>
            <p:nvPr/>
          </p:nvSpPr>
          <p:spPr>
            <a:xfrm>
              <a:off x="2730" y="2265"/>
              <a:ext cx="127" cy="2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8" name="Google Shape;468;p23"/>
            <p:cNvCxnSpPr>
              <a:stCxn id="462" idx="1"/>
              <a:endCxn id="462" idx="7"/>
            </p:cNvCxnSpPr>
            <p:nvPr/>
          </p:nvCxnSpPr>
          <p:spPr>
            <a:xfrm rot="10800000">
              <a:off x="1722" y="1751"/>
              <a:ext cx="0" cy="300"/>
            </a:xfrm>
            <a:prstGeom prst="curvedConnector3">
              <a:avLst>
                <a:gd fmla="val -294752142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69" name="Google Shape;469;p23"/>
            <p:cNvSpPr txBox="1"/>
            <p:nvPr/>
          </p:nvSpPr>
          <p:spPr>
            <a:xfrm>
              <a:off x="1718" y="1305"/>
              <a:ext cx="219" cy="2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/>
            </a:p>
          </p:txBody>
        </p:sp>
        <p:cxnSp>
          <p:nvCxnSpPr>
            <p:cNvPr id="470" name="Google Shape;470;p23"/>
            <p:cNvCxnSpPr>
              <a:stCxn id="463" idx="7"/>
              <a:endCxn id="463" idx="5"/>
            </p:cNvCxnSpPr>
            <p:nvPr/>
          </p:nvCxnSpPr>
          <p:spPr>
            <a:xfrm rot="5400000">
              <a:off x="3421" y="2012"/>
              <a:ext cx="300" cy="0"/>
            </a:xfrm>
            <a:prstGeom prst="curvedConnector5">
              <a:avLst>
                <a:gd fmla="val -779871" name="adj1"/>
                <a:gd fmla="val -386385416" name="adj2"/>
                <a:gd fmla="val -779779" name="adj3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71" name="Google Shape;471;p23"/>
            <p:cNvSpPr txBox="1"/>
            <p:nvPr/>
          </p:nvSpPr>
          <p:spPr>
            <a:xfrm>
              <a:off x="4023" y="1929"/>
              <a:ext cx="505" cy="2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a,b</a:t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2" name="Google Shape;472;p23"/>
          <p:cNvSpPr txBox="1"/>
          <p:nvPr/>
        </p:nvSpPr>
        <p:spPr>
          <a:xfrm>
            <a:off x="2895600" y="4800600"/>
            <a:ext cx="40588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0" baseline="-2500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473" name="Google Shape;473;p23"/>
          <p:cNvSpPr txBox="1"/>
          <p:nvPr/>
        </p:nvSpPr>
        <p:spPr>
          <a:xfrm>
            <a:off x="5181600" y="4724400"/>
            <a:ext cx="40588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0" baseline="-2500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474" name="Google Shape;474;p23"/>
          <p:cNvCxnSpPr/>
          <p:nvPr/>
        </p:nvCxnSpPr>
        <p:spPr>
          <a:xfrm>
            <a:off x="0" y="1281545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75" name="Google Shape;47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032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 Examples</a:t>
            </a:r>
            <a:endParaRPr/>
          </a:p>
        </p:txBody>
      </p:sp>
      <p:sp>
        <p:nvSpPr>
          <p:cNvPr id="481" name="Google Shape;481;p2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4350" lvl="2" marL="14541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AutoNum type="arabicPeriod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Construct a FA to recognize language  containing strings ending with ‘10’</a:t>
            </a:r>
            <a:endParaRPr/>
          </a:p>
          <a:p>
            <a:pPr indent="0" lvl="2" marL="9398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2. Construct a FA to recognize language containing </a:t>
            </a:r>
            <a:endParaRPr/>
          </a:p>
          <a:p>
            <a:pPr indent="0" lvl="2" marL="9398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     strings ending with ‘101’</a:t>
            </a:r>
            <a:endParaRPr/>
          </a:p>
          <a:p>
            <a:pPr indent="0" lvl="2" marL="9398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3. Construct a FA to recognize language of strings </a:t>
            </a:r>
            <a:endParaRPr/>
          </a:p>
          <a:p>
            <a:pPr indent="0" lvl="2" marL="9398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   with exactly two 0s anywhere</a:t>
            </a:r>
            <a:endParaRPr/>
          </a:p>
          <a:p>
            <a:pPr indent="0" lvl="2" marL="9398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4. Construct a FA to recognize language containing</a:t>
            </a:r>
            <a:endParaRPr/>
          </a:p>
          <a:p>
            <a:pPr indent="0" lvl="2" marL="9398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   strings starting with ‘a’ </a:t>
            </a:r>
            <a:endParaRPr/>
          </a:p>
          <a:p>
            <a:pPr indent="0" lvl="2" marL="9398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5. Construct a FA to identify string containing even</a:t>
            </a:r>
            <a:endParaRPr/>
          </a:p>
          <a:p>
            <a:pPr indent="0" lvl="2" marL="9398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   number of ‘a’s over ∑ ={a}</a:t>
            </a:r>
            <a:endParaRPr/>
          </a:p>
          <a:p>
            <a:pPr indent="0" lvl="2" marL="9398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826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826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96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96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1" marL="4826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-228600" lvl="1" marL="9144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82" name="Google Shape;482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12/6/2024</a:t>
            </a:r>
            <a:endParaRPr/>
          </a:p>
        </p:txBody>
      </p:sp>
      <p:sp>
        <p:nvSpPr>
          <p:cNvPr id="483" name="Google Shape;483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4" name="Google Shape;484;p24"/>
          <p:cNvCxnSpPr/>
          <p:nvPr/>
        </p:nvCxnSpPr>
        <p:spPr>
          <a:xfrm>
            <a:off x="0" y="1281545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85" name="Google Shape;48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032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Acceptance of a String</a:t>
            </a:r>
            <a:endParaRPr/>
          </a:p>
        </p:txBody>
      </p:sp>
      <p:sp>
        <p:nvSpPr>
          <p:cNvPr id="491" name="Google Shape;491;p2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406" r="0" t="-26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492" name="Google Shape;492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12/6/2024</a:t>
            </a:r>
            <a:endParaRPr/>
          </a:p>
        </p:txBody>
      </p:sp>
      <p:sp>
        <p:nvSpPr>
          <p:cNvPr id="493" name="Google Shape;493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94" name="Google Shape;494;p25"/>
          <p:cNvCxnSpPr/>
          <p:nvPr/>
        </p:nvCxnSpPr>
        <p:spPr>
          <a:xfrm>
            <a:off x="0" y="1281545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95" name="Google Shape;49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Acceptance of a Language</a:t>
            </a:r>
            <a:endParaRPr/>
          </a:p>
        </p:txBody>
      </p:sp>
      <p:sp>
        <p:nvSpPr>
          <p:cNvPr id="501" name="Google Shape;501;p2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629" r="0" t="-26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502" name="Google Shape;502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12/6/2024</a:t>
            </a:r>
            <a:endParaRPr/>
          </a:p>
        </p:txBody>
      </p:sp>
      <p:sp>
        <p:nvSpPr>
          <p:cNvPr id="503" name="Google Shape;503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4" name="Google Shape;504;p26"/>
          <p:cNvCxnSpPr/>
          <p:nvPr/>
        </p:nvCxnSpPr>
        <p:spPr>
          <a:xfrm>
            <a:off x="0" y="1253837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05" name="Google Shape;50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7"/>
          <p:cNvSpPr txBox="1"/>
          <p:nvPr>
            <p:ph type="ctrTitle"/>
          </p:nvPr>
        </p:nvSpPr>
        <p:spPr>
          <a:xfrm>
            <a:off x="0" y="0"/>
            <a:ext cx="91440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Deterministic Finite Automata</a:t>
            </a:r>
            <a:endParaRPr/>
          </a:p>
        </p:txBody>
      </p:sp>
      <p:sp>
        <p:nvSpPr>
          <p:cNvPr id="512" name="Google Shape;512;p27"/>
          <p:cNvSpPr txBox="1"/>
          <p:nvPr>
            <p:ph idx="1" type="subTitle"/>
          </p:nvPr>
        </p:nvSpPr>
        <p:spPr>
          <a:xfrm>
            <a:off x="228600" y="1447800"/>
            <a:ext cx="86106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FA is said to be deterministic, if for every state there is a unique input symbol, which takes the state to the required next unique state</a:t>
            </a:r>
            <a:endParaRPr/>
          </a:p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Given a state Sj, the same input symbol does not cause the FA to move into more than one state-there is always a unique next state for an input symbol</a:t>
            </a:r>
            <a:endParaRPr/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cxnSp>
        <p:nvCxnSpPr>
          <p:cNvPr id="513" name="Google Shape;513;p27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4" name="Google Shape;514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12/6/2024</a:t>
            </a:r>
            <a:endParaRPr/>
          </a:p>
        </p:txBody>
      </p:sp>
      <p:sp>
        <p:nvSpPr>
          <p:cNvPr id="515" name="Google Shape;515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6" name="Google Shape;51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DFA parts</a:t>
            </a:r>
            <a:endParaRPr>
              <a:solidFill>
                <a:srgbClr val="00B0F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22" name="Google Shape;522;p28"/>
          <p:cNvGrpSpPr/>
          <p:nvPr/>
        </p:nvGrpSpPr>
        <p:grpSpPr>
          <a:xfrm>
            <a:off x="1393009" y="3033442"/>
            <a:ext cx="5929354" cy="3178568"/>
            <a:chOff x="1500166" y="2214554"/>
            <a:chExt cx="5929354" cy="3178568"/>
          </a:xfrm>
        </p:grpSpPr>
        <p:sp>
          <p:nvSpPr>
            <p:cNvPr id="523" name="Google Shape;523;p28"/>
            <p:cNvSpPr/>
            <p:nvPr/>
          </p:nvSpPr>
          <p:spPr>
            <a:xfrm>
              <a:off x="6786578" y="2285992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6858016" y="2357430"/>
              <a:ext cx="500066" cy="500066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000232" y="2285992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b="0" baseline="-2500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3571868" y="2285992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baseline="-2500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5143504" y="2285992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28" name="Google Shape;528;p28"/>
            <p:cNvCxnSpPr/>
            <p:nvPr/>
          </p:nvCxnSpPr>
          <p:spPr>
            <a:xfrm>
              <a:off x="1500166" y="2571744"/>
              <a:ext cx="500066" cy="1588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529" name="Google Shape;529;p28"/>
            <p:cNvCxnSpPr>
              <a:stCxn id="525" idx="6"/>
              <a:endCxn id="526" idx="2"/>
            </p:cNvCxnSpPr>
            <p:nvPr/>
          </p:nvCxnSpPr>
          <p:spPr>
            <a:xfrm>
              <a:off x="2643174" y="2607463"/>
              <a:ext cx="9288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530" name="Google Shape;530;p28"/>
            <p:cNvCxnSpPr>
              <a:stCxn id="526" idx="6"/>
              <a:endCxn id="527" idx="2"/>
            </p:cNvCxnSpPr>
            <p:nvPr/>
          </p:nvCxnSpPr>
          <p:spPr>
            <a:xfrm>
              <a:off x="4214810" y="2607463"/>
              <a:ext cx="9288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531" name="Google Shape;531;p28"/>
            <p:cNvSpPr/>
            <p:nvPr/>
          </p:nvSpPr>
          <p:spPr>
            <a:xfrm>
              <a:off x="4357686" y="3929066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32" name="Google Shape;532;p28"/>
            <p:cNvCxnSpPr>
              <a:stCxn id="527" idx="6"/>
              <a:endCxn id="523" idx="2"/>
            </p:cNvCxnSpPr>
            <p:nvPr/>
          </p:nvCxnSpPr>
          <p:spPr>
            <a:xfrm>
              <a:off x="5786446" y="2607463"/>
              <a:ext cx="10002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533" name="Google Shape;533;p28"/>
            <p:cNvCxnSpPr>
              <a:stCxn id="525" idx="4"/>
              <a:endCxn id="531" idx="2"/>
            </p:cNvCxnSpPr>
            <p:nvPr/>
          </p:nvCxnSpPr>
          <p:spPr>
            <a:xfrm flipH="1" rot="-5400000">
              <a:off x="2679003" y="2571634"/>
              <a:ext cx="1321500" cy="2036100"/>
            </a:xfrm>
            <a:prstGeom prst="curvedConnector2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534" name="Google Shape;534;p28"/>
            <p:cNvCxnSpPr>
              <a:stCxn id="526" idx="4"/>
              <a:endCxn id="531" idx="1"/>
            </p:cNvCxnSpPr>
            <p:nvPr/>
          </p:nvCxnSpPr>
          <p:spPr>
            <a:xfrm flipH="1" rot="-5400000">
              <a:off x="3625439" y="3196834"/>
              <a:ext cx="1094400" cy="558600"/>
            </a:xfrm>
            <a:prstGeom prst="curvedConnector3">
              <a:avLst>
                <a:gd fmla="val -24833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535" name="Google Shape;535;p28"/>
            <p:cNvCxnSpPr>
              <a:stCxn id="527" idx="4"/>
              <a:endCxn id="531" idx="7"/>
            </p:cNvCxnSpPr>
            <p:nvPr/>
          </p:nvCxnSpPr>
          <p:spPr>
            <a:xfrm rot="5400000">
              <a:off x="4638475" y="3196834"/>
              <a:ext cx="1094400" cy="558600"/>
            </a:xfrm>
            <a:prstGeom prst="curvedConnector3">
              <a:avLst>
                <a:gd fmla="val -24833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536" name="Google Shape;536;p28"/>
            <p:cNvCxnSpPr>
              <a:stCxn id="523" idx="4"/>
              <a:endCxn id="531" idx="6"/>
            </p:cNvCxnSpPr>
            <p:nvPr/>
          </p:nvCxnSpPr>
          <p:spPr>
            <a:xfrm rot="5400000">
              <a:off x="5393549" y="2535934"/>
              <a:ext cx="1321500" cy="2107500"/>
            </a:xfrm>
            <a:prstGeom prst="curvedConnector2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537" name="Google Shape;537;p28"/>
            <p:cNvCxnSpPr>
              <a:stCxn id="531" idx="5"/>
              <a:endCxn id="531" idx="3"/>
            </p:cNvCxnSpPr>
            <p:nvPr/>
          </p:nvCxnSpPr>
          <p:spPr>
            <a:xfrm rot="5400000">
              <a:off x="4678921" y="4250901"/>
              <a:ext cx="600" cy="454500"/>
            </a:xfrm>
            <a:prstGeom prst="curvedConnector3">
              <a:avLst>
                <a:gd fmla="val -21955154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538" name="Google Shape;538;p28"/>
            <p:cNvSpPr txBox="1"/>
            <p:nvPr/>
          </p:nvSpPr>
          <p:spPr>
            <a:xfrm>
              <a:off x="2857488" y="2214554"/>
              <a:ext cx="34496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28"/>
            <p:cNvSpPr txBox="1"/>
            <p:nvPr/>
          </p:nvSpPr>
          <p:spPr>
            <a:xfrm>
              <a:off x="4498358" y="2214554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28"/>
            <p:cNvSpPr txBox="1"/>
            <p:nvPr/>
          </p:nvSpPr>
          <p:spPr>
            <a:xfrm>
              <a:off x="6069994" y="2214554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28"/>
            <p:cNvSpPr txBox="1"/>
            <p:nvPr/>
          </p:nvSpPr>
          <p:spPr>
            <a:xfrm>
              <a:off x="4000496" y="3000372"/>
              <a:ext cx="34496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28"/>
            <p:cNvSpPr txBox="1"/>
            <p:nvPr/>
          </p:nvSpPr>
          <p:spPr>
            <a:xfrm>
              <a:off x="5000628" y="3000372"/>
              <a:ext cx="34496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28"/>
            <p:cNvSpPr txBox="1"/>
            <p:nvPr/>
          </p:nvSpPr>
          <p:spPr>
            <a:xfrm>
              <a:off x="2926722" y="3500438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28"/>
            <p:cNvSpPr txBox="1"/>
            <p:nvPr/>
          </p:nvSpPr>
          <p:spPr>
            <a:xfrm>
              <a:off x="6143636" y="3465142"/>
              <a:ext cx="359394" cy="892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28"/>
            <p:cNvSpPr txBox="1"/>
            <p:nvPr/>
          </p:nvSpPr>
          <p:spPr>
            <a:xfrm>
              <a:off x="4500562" y="4500570"/>
              <a:ext cx="359394" cy="892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6" name="Google Shape;546;p28"/>
          <p:cNvSpPr txBox="1"/>
          <p:nvPr/>
        </p:nvSpPr>
        <p:spPr>
          <a:xfrm>
            <a:off x="2071670" y="1979077"/>
            <a:ext cx="464347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TRANSITION GRAPH</a:t>
            </a:r>
            <a:endParaRPr b="1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47" name="Google Shape;547;p28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48" name="Google Shape;54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9"/>
          <p:cNvSpPr/>
          <p:nvPr/>
        </p:nvSpPr>
        <p:spPr>
          <a:xfrm>
            <a:off x="6786578" y="2285992"/>
            <a:ext cx="642942" cy="64294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0" baseline="-2500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29"/>
          <p:cNvSpPr/>
          <p:nvPr/>
        </p:nvSpPr>
        <p:spPr>
          <a:xfrm>
            <a:off x="6858016" y="2357430"/>
            <a:ext cx="500066" cy="500066"/>
          </a:xfrm>
          <a:prstGeom prst="ellipse">
            <a:avLst/>
          </a:prstGeom>
          <a:solidFill>
            <a:schemeClr val="lt1">
              <a:alpha val="0"/>
            </a:schemeClr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DFA parts</a:t>
            </a:r>
            <a:endParaRPr/>
          </a:p>
        </p:txBody>
      </p:sp>
      <p:sp>
        <p:nvSpPr>
          <p:cNvPr id="557" name="Google Shape;557;p29"/>
          <p:cNvSpPr/>
          <p:nvPr/>
        </p:nvSpPr>
        <p:spPr>
          <a:xfrm>
            <a:off x="2000232" y="2285992"/>
            <a:ext cx="642942" cy="64294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0" baseline="-2500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baseline="-2500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29"/>
          <p:cNvSpPr/>
          <p:nvPr/>
        </p:nvSpPr>
        <p:spPr>
          <a:xfrm>
            <a:off x="3571868" y="2285992"/>
            <a:ext cx="642942" cy="64294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0" baseline="-2500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baseline="-2500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29"/>
          <p:cNvSpPr/>
          <p:nvPr/>
        </p:nvSpPr>
        <p:spPr>
          <a:xfrm>
            <a:off x="5143504" y="2285992"/>
            <a:ext cx="642942" cy="64294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0" baseline="-2500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0" name="Google Shape;560;p29"/>
          <p:cNvCxnSpPr/>
          <p:nvPr/>
        </p:nvCxnSpPr>
        <p:spPr>
          <a:xfrm>
            <a:off x="1500166" y="2571744"/>
            <a:ext cx="500066" cy="1588"/>
          </a:xfrm>
          <a:prstGeom prst="straightConnector1">
            <a:avLst/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61" name="Google Shape;561;p29"/>
          <p:cNvCxnSpPr>
            <a:stCxn id="557" idx="6"/>
            <a:endCxn id="558" idx="2"/>
          </p:cNvCxnSpPr>
          <p:nvPr/>
        </p:nvCxnSpPr>
        <p:spPr>
          <a:xfrm>
            <a:off x="2643174" y="2607463"/>
            <a:ext cx="928800" cy="0"/>
          </a:xfrm>
          <a:prstGeom prst="straightConnector1">
            <a:avLst/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62" name="Google Shape;562;p29"/>
          <p:cNvCxnSpPr>
            <a:stCxn id="558" idx="6"/>
            <a:endCxn id="559" idx="2"/>
          </p:cNvCxnSpPr>
          <p:nvPr/>
        </p:nvCxnSpPr>
        <p:spPr>
          <a:xfrm>
            <a:off x="4214810" y="2607463"/>
            <a:ext cx="928800" cy="0"/>
          </a:xfrm>
          <a:prstGeom prst="straightConnector1">
            <a:avLst/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63" name="Google Shape;563;p29"/>
          <p:cNvSpPr/>
          <p:nvPr/>
        </p:nvSpPr>
        <p:spPr>
          <a:xfrm>
            <a:off x="4357686" y="3929066"/>
            <a:ext cx="642942" cy="64294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0" baseline="-2500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4" name="Google Shape;564;p29"/>
          <p:cNvCxnSpPr>
            <a:stCxn id="559" idx="6"/>
            <a:endCxn id="554" idx="2"/>
          </p:cNvCxnSpPr>
          <p:nvPr/>
        </p:nvCxnSpPr>
        <p:spPr>
          <a:xfrm>
            <a:off x="5786446" y="2607463"/>
            <a:ext cx="1000200" cy="0"/>
          </a:xfrm>
          <a:prstGeom prst="straightConnector1">
            <a:avLst/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65" name="Google Shape;565;p29"/>
          <p:cNvCxnSpPr>
            <a:stCxn id="557" idx="4"/>
            <a:endCxn id="563" idx="2"/>
          </p:cNvCxnSpPr>
          <p:nvPr/>
        </p:nvCxnSpPr>
        <p:spPr>
          <a:xfrm flipH="1" rot="-5400000">
            <a:off x="2679003" y="2571634"/>
            <a:ext cx="1321500" cy="2036100"/>
          </a:xfrm>
          <a:prstGeom prst="curvedConnector2">
            <a:avLst/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66" name="Google Shape;566;p29"/>
          <p:cNvCxnSpPr>
            <a:stCxn id="558" idx="4"/>
            <a:endCxn id="563" idx="1"/>
          </p:cNvCxnSpPr>
          <p:nvPr/>
        </p:nvCxnSpPr>
        <p:spPr>
          <a:xfrm flipH="1" rot="-5400000">
            <a:off x="3625439" y="3196834"/>
            <a:ext cx="1094400" cy="558600"/>
          </a:xfrm>
          <a:prstGeom prst="curvedConnector3">
            <a:avLst>
              <a:gd fmla="val 49995" name="adj1"/>
            </a:avLst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67" name="Google Shape;567;p29"/>
          <p:cNvCxnSpPr>
            <a:stCxn id="559" idx="4"/>
            <a:endCxn id="563" idx="7"/>
          </p:cNvCxnSpPr>
          <p:nvPr/>
        </p:nvCxnSpPr>
        <p:spPr>
          <a:xfrm rot="5400000">
            <a:off x="4638475" y="3196834"/>
            <a:ext cx="1094400" cy="558600"/>
          </a:xfrm>
          <a:prstGeom prst="curvedConnector3">
            <a:avLst>
              <a:gd fmla="val 49995" name="adj1"/>
            </a:avLst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68" name="Google Shape;568;p29"/>
          <p:cNvCxnSpPr>
            <a:stCxn id="554" idx="4"/>
            <a:endCxn id="563" idx="6"/>
          </p:cNvCxnSpPr>
          <p:nvPr/>
        </p:nvCxnSpPr>
        <p:spPr>
          <a:xfrm rot="5400000">
            <a:off x="5393549" y="2535934"/>
            <a:ext cx="1321500" cy="2107500"/>
          </a:xfrm>
          <a:prstGeom prst="curvedConnector2">
            <a:avLst/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69" name="Google Shape;569;p29"/>
          <p:cNvCxnSpPr>
            <a:stCxn id="563" idx="5"/>
            <a:endCxn id="563" idx="3"/>
          </p:cNvCxnSpPr>
          <p:nvPr/>
        </p:nvCxnSpPr>
        <p:spPr>
          <a:xfrm rot="5400000">
            <a:off x="4678921" y="4250901"/>
            <a:ext cx="600" cy="454500"/>
          </a:xfrm>
          <a:prstGeom prst="curvedConnector3">
            <a:avLst>
              <a:gd fmla="val 78240971" name="adj1"/>
            </a:avLst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70" name="Google Shape;570;p29"/>
          <p:cNvSpPr txBox="1"/>
          <p:nvPr/>
        </p:nvSpPr>
        <p:spPr>
          <a:xfrm>
            <a:off x="2857488" y="2214554"/>
            <a:ext cx="344966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29"/>
          <p:cNvSpPr txBox="1"/>
          <p:nvPr/>
        </p:nvSpPr>
        <p:spPr>
          <a:xfrm>
            <a:off x="4498358" y="2214554"/>
            <a:ext cx="359394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29"/>
          <p:cNvSpPr txBox="1"/>
          <p:nvPr/>
        </p:nvSpPr>
        <p:spPr>
          <a:xfrm>
            <a:off x="6069994" y="2214554"/>
            <a:ext cx="359394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29"/>
          <p:cNvSpPr txBox="1"/>
          <p:nvPr/>
        </p:nvSpPr>
        <p:spPr>
          <a:xfrm>
            <a:off x="4000496" y="3000372"/>
            <a:ext cx="344966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29"/>
          <p:cNvSpPr txBox="1"/>
          <p:nvPr/>
        </p:nvSpPr>
        <p:spPr>
          <a:xfrm>
            <a:off x="5000628" y="3000372"/>
            <a:ext cx="344966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29"/>
          <p:cNvSpPr txBox="1"/>
          <p:nvPr/>
        </p:nvSpPr>
        <p:spPr>
          <a:xfrm>
            <a:off x="2926722" y="3500438"/>
            <a:ext cx="359394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29"/>
          <p:cNvSpPr txBox="1"/>
          <p:nvPr/>
        </p:nvSpPr>
        <p:spPr>
          <a:xfrm>
            <a:off x="6143636" y="3465142"/>
            <a:ext cx="359394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29"/>
          <p:cNvSpPr txBox="1"/>
          <p:nvPr/>
        </p:nvSpPr>
        <p:spPr>
          <a:xfrm>
            <a:off x="4500562" y="4500570"/>
            <a:ext cx="359394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29"/>
          <p:cNvSpPr txBox="1"/>
          <p:nvPr/>
        </p:nvSpPr>
        <p:spPr>
          <a:xfrm>
            <a:off x="2503819" y="5661084"/>
            <a:ext cx="4855816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STATES : {q</a:t>
            </a:r>
            <a:r>
              <a:rPr b="1" baseline="-2500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b="1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, q</a:t>
            </a:r>
            <a:r>
              <a:rPr b="1" baseline="-2500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1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q</a:t>
            </a:r>
            <a:r>
              <a:rPr b="1" baseline="-2500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1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q</a:t>
            </a:r>
            <a:r>
              <a:rPr b="1" baseline="-2500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b="1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q</a:t>
            </a:r>
            <a:r>
              <a:rPr b="1" baseline="-25000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b="1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 b="1" baseline="-2500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79" name="Google Shape;579;p29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80" name="Google Shape;58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"/>
          <p:cNvSpPr txBox="1"/>
          <p:nvPr>
            <p:ph type="ctrTitle"/>
          </p:nvPr>
        </p:nvSpPr>
        <p:spPr>
          <a:xfrm>
            <a:off x="0" y="34925"/>
            <a:ext cx="91440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Text Books &amp; Reference Books</a:t>
            </a:r>
            <a:endParaRPr/>
          </a:p>
        </p:txBody>
      </p:sp>
      <p:cxnSp>
        <p:nvCxnSpPr>
          <p:cNvPr id="228" name="Google Shape;228;p3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00CB9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9" name="Google Shape;229;p3"/>
          <p:cNvSpPr/>
          <p:nvPr/>
        </p:nvSpPr>
        <p:spPr>
          <a:xfrm>
            <a:off x="0" y="1143000"/>
            <a:ext cx="9144000" cy="5085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b="1" i="0" lang="en-US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Text Books</a:t>
            </a:r>
            <a:endParaRPr/>
          </a:p>
          <a:p>
            <a:pPr indent="-12700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John C. Martin, Introduction to Language and Theory of Computation, TMH, 3rdEdition, ISBN: 978-0-07-066048-9.</a:t>
            </a:r>
            <a:endParaRPr/>
          </a:p>
          <a:p>
            <a:pPr indent="-12700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Vivek Kulkarni, Theory of Computation, Oxford University Press, ISBN-13: 978-0-19-808458-7.</a:t>
            </a:r>
            <a:endParaRPr/>
          </a:p>
          <a:p>
            <a:pPr indent="-514350" lvl="0" marL="51435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b="1" i="0" lang="en-US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 Books</a:t>
            </a:r>
            <a:endParaRPr/>
          </a:p>
          <a:p>
            <a:pPr indent="-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K.L.P Mishra,N. Chandrasekaran,Theory of Computer Science (Automata, Languages and Computation), Prentice Hall India, 2nd Edition.</a:t>
            </a:r>
            <a:endParaRPr/>
          </a:p>
          <a:p>
            <a:pPr indent="-12700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Michael Sipser, Introduction to the Theory of Computation,CENGAGE Learning, 3rd Edition, ISBN:13:978-81-315-2529-6.</a:t>
            </a:r>
            <a:endParaRPr/>
          </a:p>
          <a:p>
            <a:pPr indent="-12700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Daniel Cohen, Introduction to Computer Theory, Wiley India, 2nd Edition, ISBN: 9788126513345.</a:t>
            </a:r>
            <a:endParaRPr/>
          </a:p>
          <a:p>
            <a:pPr indent="-12700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Kavi Mahesh, Theory of Computation: A Problem Solving Approach, 1st Edition, Wiley-India, ISBN: 978-81-265-3311-4.</a:t>
            </a:r>
            <a:endParaRPr/>
          </a:p>
        </p:txBody>
      </p:sp>
      <p:pic>
        <p:nvPicPr>
          <p:cNvPr id="230" name="Google Shape;23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4925"/>
            <a:ext cx="1143000" cy="782638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"/>
          <p:cNvSpPr txBox="1"/>
          <p:nvPr>
            <p:ph idx="10" type="dt"/>
          </p:nvPr>
        </p:nvSpPr>
        <p:spPr>
          <a:xfrm>
            <a:off x="1524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12/6/2024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32" name="Google Shape;232;p3"/>
          <p:cNvSpPr txBox="1"/>
          <p:nvPr>
            <p:ph idx="12" type="sldNum"/>
          </p:nvPr>
        </p:nvSpPr>
        <p:spPr>
          <a:xfrm>
            <a:off x="70866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0"/>
          <p:cNvSpPr/>
          <p:nvPr/>
        </p:nvSpPr>
        <p:spPr>
          <a:xfrm>
            <a:off x="6786578" y="2285992"/>
            <a:ext cx="642942" cy="64294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0" baseline="-2500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30"/>
          <p:cNvSpPr/>
          <p:nvPr/>
        </p:nvSpPr>
        <p:spPr>
          <a:xfrm>
            <a:off x="6858016" y="2357430"/>
            <a:ext cx="500066" cy="500066"/>
          </a:xfrm>
          <a:prstGeom prst="ellipse">
            <a:avLst/>
          </a:prstGeom>
          <a:solidFill>
            <a:schemeClr val="lt1">
              <a:alpha val="0"/>
            </a:schemeClr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DFA parts</a:t>
            </a:r>
            <a:endParaRPr/>
          </a:p>
        </p:txBody>
      </p:sp>
      <p:sp>
        <p:nvSpPr>
          <p:cNvPr id="588" name="Google Shape;588;p30"/>
          <p:cNvSpPr/>
          <p:nvPr/>
        </p:nvSpPr>
        <p:spPr>
          <a:xfrm>
            <a:off x="2000232" y="2285992"/>
            <a:ext cx="642942" cy="64294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0" baseline="-2500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baseline="-25000" i="0" sz="2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30"/>
          <p:cNvSpPr/>
          <p:nvPr/>
        </p:nvSpPr>
        <p:spPr>
          <a:xfrm>
            <a:off x="3571868" y="2285992"/>
            <a:ext cx="642942" cy="64294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0" baseline="-2500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baseline="-25000" i="0" sz="2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30"/>
          <p:cNvSpPr/>
          <p:nvPr/>
        </p:nvSpPr>
        <p:spPr>
          <a:xfrm>
            <a:off x="5143504" y="2285992"/>
            <a:ext cx="642942" cy="64294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0" baseline="-2500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2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1" name="Google Shape;591;p30"/>
          <p:cNvCxnSpPr/>
          <p:nvPr/>
        </p:nvCxnSpPr>
        <p:spPr>
          <a:xfrm>
            <a:off x="1500166" y="2571744"/>
            <a:ext cx="500066" cy="1588"/>
          </a:xfrm>
          <a:prstGeom prst="straightConnector1">
            <a:avLst/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92" name="Google Shape;592;p30"/>
          <p:cNvCxnSpPr>
            <a:stCxn id="588" idx="6"/>
            <a:endCxn id="589" idx="2"/>
          </p:cNvCxnSpPr>
          <p:nvPr/>
        </p:nvCxnSpPr>
        <p:spPr>
          <a:xfrm>
            <a:off x="2643174" y="2607463"/>
            <a:ext cx="928800" cy="0"/>
          </a:xfrm>
          <a:prstGeom prst="straightConnector1">
            <a:avLst/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93" name="Google Shape;593;p30"/>
          <p:cNvCxnSpPr>
            <a:stCxn id="589" idx="6"/>
            <a:endCxn id="590" idx="2"/>
          </p:cNvCxnSpPr>
          <p:nvPr/>
        </p:nvCxnSpPr>
        <p:spPr>
          <a:xfrm>
            <a:off x="4214810" y="2607463"/>
            <a:ext cx="928800" cy="0"/>
          </a:xfrm>
          <a:prstGeom prst="straightConnector1">
            <a:avLst/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94" name="Google Shape;594;p30"/>
          <p:cNvSpPr/>
          <p:nvPr/>
        </p:nvSpPr>
        <p:spPr>
          <a:xfrm>
            <a:off x="4357686" y="3929066"/>
            <a:ext cx="642942" cy="64294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0" baseline="-2500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2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5" name="Google Shape;595;p30"/>
          <p:cNvCxnSpPr>
            <a:stCxn id="590" idx="6"/>
            <a:endCxn id="585" idx="2"/>
          </p:cNvCxnSpPr>
          <p:nvPr/>
        </p:nvCxnSpPr>
        <p:spPr>
          <a:xfrm>
            <a:off x="5786446" y="2607463"/>
            <a:ext cx="1000200" cy="0"/>
          </a:xfrm>
          <a:prstGeom prst="straightConnector1">
            <a:avLst/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96" name="Google Shape;596;p30"/>
          <p:cNvCxnSpPr>
            <a:stCxn id="588" idx="4"/>
            <a:endCxn id="594" idx="2"/>
          </p:cNvCxnSpPr>
          <p:nvPr/>
        </p:nvCxnSpPr>
        <p:spPr>
          <a:xfrm flipH="1" rot="-5400000">
            <a:off x="2679003" y="2571634"/>
            <a:ext cx="1321500" cy="2036100"/>
          </a:xfrm>
          <a:prstGeom prst="curvedConnector2">
            <a:avLst/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97" name="Google Shape;597;p30"/>
          <p:cNvCxnSpPr>
            <a:stCxn id="589" idx="4"/>
            <a:endCxn id="594" idx="1"/>
          </p:cNvCxnSpPr>
          <p:nvPr/>
        </p:nvCxnSpPr>
        <p:spPr>
          <a:xfrm flipH="1" rot="-5400000">
            <a:off x="3625439" y="3196834"/>
            <a:ext cx="1094400" cy="558600"/>
          </a:xfrm>
          <a:prstGeom prst="curvedConnector3">
            <a:avLst>
              <a:gd fmla="val 49995" name="adj1"/>
            </a:avLst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98" name="Google Shape;598;p30"/>
          <p:cNvCxnSpPr>
            <a:stCxn id="590" idx="4"/>
            <a:endCxn id="594" idx="7"/>
          </p:cNvCxnSpPr>
          <p:nvPr/>
        </p:nvCxnSpPr>
        <p:spPr>
          <a:xfrm rot="5400000">
            <a:off x="4638475" y="3196834"/>
            <a:ext cx="1094400" cy="558600"/>
          </a:xfrm>
          <a:prstGeom prst="curvedConnector3">
            <a:avLst>
              <a:gd fmla="val 49995" name="adj1"/>
            </a:avLst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99" name="Google Shape;599;p30"/>
          <p:cNvCxnSpPr>
            <a:stCxn id="585" idx="4"/>
            <a:endCxn id="594" idx="6"/>
          </p:cNvCxnSpPr>
          <p:nvPr/>
        </p:nvCxnSpPr>
        <p:spPr>
          <a:xfrm rot="5400000">
            <a:off x="5393549" y="2535934"/>
            <a:ext cx="1321500" cy="2107500"/>
          </a:xfrm>
          <a:prstGeom prst="curvedConnector2">
            <a:avLst/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00" name="Google Shape;600;p30"/>
          <p:cNvCxnSpPr>
            <a:stCxn id="594" idx="5"/>
            <a:endCxn id="594" idx="3"/>
          </p:cNvCxnSpPr>
          <p:nvPr/>
        </p:nvCxnSpPr>
        <p:spPr>
          <a:xfrm rot="5400000">
            <a:off x="4678921" y="4250901"/>
            <a:ext cx="600" cy="454500"/>
          </a:xfrm>
          <a:prstGeom prst="curvedConnector3">
            <a:avLst>
              <a:gd fmla="val 78240971" name="adj1"/>
            </a:avLst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01" name="Google Shape;601;p30"/>
          <p:cNvSpPr txBox="1"/>
          <p:nvPr/>
        </p:nvSpPr>
        <p:spPr>
          <a:xfrm>
            <a:off x="2857488" y="2214554"/>
            <a:ext cx="344966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30"/>
          <p:cNvSpPr txBox="1"/>
          <p:nvPr/>
        </p:nvSpPr>
        <p:spPr>
          <a:xfrm>
            <a:off x="4498358" y="2214554"/>
            <a:ext cx="359394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30"/>
          <p:cNvSpPr txBox="1"/>
          <p:nvPr/>
        </p:nvSpPr>
        <p:spPr>
          <a:xfrm>
            <a:off x="6069994" y="2214554"/>
            <a:ext cx="359394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30"/>
          <p:cNvSpPr txBox="1"/>
          <p:nvPr/>
        </p:nvSpPr>
        <p:spPr>
          <a:xfrm>
            <a:off x="4000496" y="3000372"/>
            <a:ext cx="344966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30"/>
          <p:cNvSpPr txBox="1"/>
          <p:nvPr/>
        </p:nvSpPr>
        <p:spPr>
          <a:xfrm>
            <a:off x="5000628" y="3000372"/>
            <a:ext cx="344966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30"/>
          <p:cNvSpPr txBox="1"/>
          <p:nvPr/>
        </p:nvSpPr>
        <p:spPr>
          <a:xfrm>
            <a:off x="2926722" y="3500438"/>
            <a:ext cx="359394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30"/>
          <p:cNvSpPr txBox="1"/>
          <p:nvPr/>
        </p:nvSpPr>
        <p:spPr>
          <a:xfrm>
            <a:off x="6143636" y="3465142"/>
            <a:ext cx="359394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30"/>
          <p:cNvSpPr txBox="1"/>
          <p:nvPr/>
        </p:nvSpPr>
        <p:spPr>
          <a:xfrm>
            <a:off x="4500562" y="4500570"/>
            <a:ext cx="359394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30"/>
          <p:cNvSpPr txBox="1"/>
          <p:nvPr/>
        </p:nvSpPr>
        <p:spPr>
          <a:xfrm>
            <a:off x="6643702" y="2928934"/>
            <a:ext cx="2071702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ACCEPTING STATE</a:t>
            </a:r>
            <a:endParaRPr b="1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10" name="Google Shape;610;p30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11" name="Google Shape;61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1"/>
          <p:cNvSpPr/>
          <p:nvPr/>
        </p:nvSpPr>
        <p:spPr>
          <a:xfrm>
            <a:off x="6786578" y="2285992"/>
            <a:ext cx="642942" cy="64294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0" baseline="-2500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2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31"/>
          <p:cNvSpPr/>
          <p:nvPr/>
        </p:nvSpPr>
        <p:spPr>
          <a:xfrm>
            <a:off x="6858016" y="2357430"/>
            <a:ext cx="500066" cy="500066"/>
          </a:xfrm>
          <a:prstGeom prst="ellipse">
            <a:avLst/>
          </a:prstGeom>
          <a:solidFill>
            <a:schemeClr val="lt1">
              <a:alpha val="0"/>
            </a:schemeClr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DFA parts</a:t>
            </a:r>
            <a:endParaRPr/>
          </a:p>
        </p:txBody>
      </p:sp>
      <p:sp>
        <p:nvSpPr>
          <p:cNvPr id="620" name="Google Shape;620;p31"/>
          <p:cNvSpPr/>
          <p:nvPr/>
        </p:nvSpPr>
        <p:spPr>
          <a:xfrm>
            <a:off x="2000232" y="2285992"/>
            <a:ext cx="642942" cy="64294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0" baseline="-2500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baseline="-25000" i="0" sz="2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31"/>
          <p:cNvSpPr/>
          <p:nvPr/>
        </p:nvSpPr>
        <p:spPr>
          <a:xfrm>
            <a:off x="3571868" y="2285992"/>
            <a:ext cx="642942" cy="64294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0" baseline="-2500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baseline="-2500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31"/>
          <p:cNvSpPr/>
          <p:nvPr/>
        </p:nvSpPr>
        <p:spPr>
          <a:xfrm>
            <a:off x="5143504" y="2285992"/>
            <a:ext cx="642942" cy="64294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0" baseline="-2500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2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3" name="Google Shape;623;p31"/>
          <p:cNvCxnSpPr/>
          <p:nvPr/>
        </p:nvCxnSpPr>
        <p:spPr>
          <a:xfrm>
            <a:off x="1500166" y="2571744"/>
            <a:ext cx="500066" cy="1588"/>
          </a:xfrm>
          <a:prstGeom prst="straightConnector1">
            <a:avLst/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24" name="Google Shape;624;p31"/>
          <p:cNvCxnSpPr>
            <a:stCxn id="620" idx="6"/>
            <a:endCxn id="621" idx="2"/>
          </p:cNvCxnSpPr>
          <p:nvPr/>
        </p:nvCxnSpPr>
        <p:spPr>
          <a:xfrm>
            <a:off x="2643174" y="2607463"/>
            <a:ext cx="928800" cy="0"/>
          </a:xfrm>
          <a:prstGeom prst="straightConnector1">
            <a:avLst/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25" name="Google Shape;625;p31"/>
          <p:cNvCxnSpPr>
            <a:stCxn id="621" idx="6"/>
            <a:endCxn id="622" idx="2"/>
          </p:cNvCxnSpPr>
          <p:nvPr/>
        </p:nvCxnSpPr>
        <p:spPr>
          <a:xfrm>
            <a:off x="4214810" y="2607463"/>
            <a:ext cx="928800" cy="0"/>
          </a:xfrm>
          <a:prstGeom prst="straightConnector1">
            <a:avLst/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26" name="Google Shape;626;p31"/>
          <p:cNvSpPr/>
          <p:nvPr/>
        </p:nvSpPr>
        <p:spPr>
          <a:xfrm>
            <a:off x="4357686" y="3929066"/>
            <a:ext cx="642942" cy="64294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0" baseline="-2500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2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7" name="Google Shape;627;p31"/>
          <p:cNvCxnSpPr>
            <a:stCxn id="622" idx="6"/>
            <a:endCxn id="617" idx="2"/>
          </p:cNvCxnSpPr>
          <p:nvPr/>
        </p:nvCxnSpPr>
        <p:spPr>
          <a:xfrm>
            <a:off x="5786446" y="2607463"/>
            <a:ext cx="1000200" cy="0"/>
          </a:xfrm>
          <a:prstGeom prst="straightConnector1">
            <a:avLst/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28" name="Google Shape;628;p31"/>
          <p:cNvCxnSpPr>
            <a:stCxn id="620" idx="4"/>
            <a:endCxn id="626" idx="2"/>
          </p:cNvCxnSpPr>
          <p:nvPr/>
        </p:nvCxnSpPr>
        <p:spPr>
          <a:xfrm flipH="1" rot="-5400000">
            <a:off x="2679003" y="2571634"/>
            <a:ext cx="1321500" cy="2036100"/>
          </a:xfrm>
          <a:prstGeom prst="curvedConnector2">
            <a:avLst/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29" name="Google Shape;629;p31"/>
          <p:cNvCxnSpPr>
            <a:stCxn id="621" idx="4"/>
            <a:endCxn id="626" idx="1"/>
          </p:cNvCxnSpPr>
          <p:nvPr/>
        </p:nvCxnSpPr>
        <p:spPr>
          <a:xfrm flipH="1" rot="-5400000">
            <a:off x="3625439" y="3196834"/>
            <a:ext cx="1094400" cy="558600"/>
          </a:xfrm>
          <a:prstGeom prst="curvedConnector3">
            <a:avLst>
              <a:gd fmla="val 49995" name="adj1"/>
            </a:avLst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30" name="Google Shape;630;p31"/>
          <p:cNvCxnSpPr>
            <a:stCxn id="622" idx="4"/>
            <a:endCxn id="626" idx="7"/>
          </p:cNvCxnSpPr>
          <p:nvPr/>
        </p:nvCxnSpPr>
        <p:spPr>
          <a:xfrm rot="5400000">
            <a:off x="4638475" y="3196834"/>
            <a:ext cx="1094400" cy="558600"/>
          </a:xfrm>
          <a:prstGeom prst="curvedConnector3">
            <a:avLst>
              <a:gd fmla="val 49995" name="adj1"/>
            </a:avLst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31" name="Google Shape;631;p31"/>
          <p:cNvCxnSpPr>
            <a:stCxn id="617" idx="4"/>
            <a:endCxn id="626" idx="6"/>
          </p:cNvCxnSpPr>
          <p:nvPr/>
        </p:nvCxnSpPr>
        <p:spPr>
          <a:xfrm rot="5400000">
            <a:off x="5393549" y="2535934"/>
            <a:ext cx="1321500" cy="2107500"/>
          </a:xfrm>
          <a:prstGeom prst="curvedConnector2">
            <a:avLst/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32" name="Google Shape;632;p31"/>
          <p:cNvCxnSpPr>
            <a:stCxn id="626" idx="5"/>
            <a:endCxn id="626" idx="3"/>
          </p:cNvCxnSpPr>
          <p:nvPr/>
        </p:nvCxnSpPr>
        <p:spPr>
          <a:xfrm rot="5400000">
            <a:off x="4678921" y="4250901"/>
            <a:ext cx="600" cy="454500"/>
          </a:xfrm>
          <a:prstGeom prst="curvedConnector3">
            <a:avLst>
              <a:gd fmla="val 78240971" name="adj1"/>
            </a:avLst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33" name="Google Shape;633;p31"/>
          <p:cNvSpPr txBox="1"/>
          <p:nvPr/>
        </p:nvSpPr>
        <p:spPr>
          <a:xfrm>
            <a:off x="2857488" y="2214554"/>
            <a:ext cx="344966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31"/>
          <p:cNvSpPr txBox="1"/>
          <p:nvPr/>
        </p:nvSpPr>
        <p:spPr>
          <a:xfrm>
            <a:off x="4498358" y="2214554"/>
            <a:ext cx="359394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31"/>
          <p:cNvSpPr txBox="1"/>
          <p:nvPr/>
        </p:nvSpPr>
        <p:spPr>
          <a:xfrm>
            <a:off x="6069994" y="2214554"/>
            <a:ext cx="359394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31"/>
          <p:cNvSpPr txBox="1"/>
          <p:nvPr/>
        </p:nvSpPr>
        <p:spPr>
          <a:xfrm>
            <a:off x="4000496" y="3000372"/>
            <a:ext cx="344966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31"/>
          <p:cNvSpPr txBox="1"/>
          <p:nvPr/>
        </p:nvSpPr>
        <p:spPr>
          <a:xfrm>
            <a:off x="5000628" y="3000372"/>
            <a:ext cx="344966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31"/>
          <p:cNvSpPr txBox="1"/>
          <p:nvPr/>
        </p:nvSpPr>
        <p:spPr>
          <a:xfrm>
            <a:off x="2926722" y="3500438"/>
            <a:ext cx="359394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31"/>
          <p:cNvSpPr txBox="1"/>
          <p:nvPr/>
        </p:nvSpPr>
        <p:spPr>
          <a:xfrm>
            <a:off x="6143636" y="3465142"/>
            <a:ext cx="359394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31"/>
          <p:cNvSpPr txBox="1"/>
          <p:nvPr/>
        </p:nvSpPr>
        <p:spPr>
          <a:xfrm>
            <a:off x="4500562" y="4500570"/>
            <a:ext cx="359394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31"/>
          <p:cNvSpPr txBox="1"/>
          <p:nvPr/>
        </p:nvSpPr>
        <p:spPr>
          <a:xfrm>
            <a:off x="3357554" y="1785926"/>
            <a:ext cx="3071834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NON-ACCEPTING STATE</a:t>
            </a:r>
            <a:endParaRPr b="1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42" name="Google Shape;642;p31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43" name="Google Shape;64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32"/>
          <p:cNvSpPr/>
          <p:nvPr/>
        </p:nvSpPr>
        <p:spPr>
          <a:xfrm>
            <a:off x="6786578" y="2285992"/>
            <a:ext cx="642942" cy="64294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0" baseline="-2500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2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32"/>
          <p:cNvSpPr/>
          <p:nvPr/>
        </p:nvSpPr>
        <p:spPr>
          <a:xfrm>
            <a:off x="6858016" y="2357430"/>
            <a:ext cx="500066" cy="500066"/>
          </a:xfrm>
          <a:prstGeom prst="ellipse">
            <a:avLst/>
          </a:prstGeom>
          <a:solidFill>
            <a:schemeClr val="lt1">
              <a:alpha val="0"/>
            </a:schemeClr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DFA parts</a:t>
            </a:r>
            <a:endParaRPr/>
          </a:p>
        </p:txBody>
      </p:sp>
      <p:sp>
        <p:nvSpPr>
          <p:cNvPr id="651" name="Google Shape;651;p32"/>
          <p:cNvSpPr/>
          <p:nvPr/>
        </p:nvSpPr>
        <p:spPr>
          <a:xfrm>
            <a:off x="2000232" y="2285992"/>
            <a:ext cx="642942" cy="64294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0" baseline="-2500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baseline="-2500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32"/>
          <p:cNvSpPr/>
          <p:nvPr/>
        </p:nvSpPr>
        <p:spPr>
          <a:xfrm>
            <a:off x="3571868" y="2285992"/>
            <a:ext cx="642942" cy="64294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0" baseline="-2500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baseline="-25000" i="0" sz="2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32"/>
          <p:cNvSpPr/>
          <p:nvPr/>
        </p:nvSpPr>
        <p:spPr>
          <a:xfrm>
            <a:off x="5143504" y="2285992"/>
            <a:ext cx="642942" cy="64294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0" baseline="-2500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2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4" name="Google Shape;654;p32"/>
          <p:cNvCxnSpPr/>
          <p:nvPr/>
        </p:nvCxnSpPr>
        <p:spPr>
          <a:xfrm>
            <a:off x="1500166" y="2571744"/>
            <a:ext cx="500066" cy="1588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55" name="Google Shape;655;p32"/>
          <p:cNvCxnSpPr>
            <a:stCxn id="651" idx="6"/>
            <a:endCxn id="652" idx="2"/>
          </p:cNvCxnSpPr>
          <p:nvPr/>
        </p:nvCxnSpPr>
        <p:spPr>
          <a:xfrm>
            <a:off x="2643174" y="2607463"/>
            <a:ext cx="928800" cy="0"/>
          </a:xfrm>
          <a:prstGeom prst="straightConnector1">
            <a:avLst/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56" name="Google Shape;656;p32"/>
          <p:cNvCxnSpPr>
            <a:stCxn id="652" idx="6"/>
            <a:endCxn id="653" idx="2"/>
          </p:cNvCxnSpPr>
          <p:nvPr/>
        </p:nvCxnSpPr>
        <p:spPr>
          <a:xfrm>
            <a:off x="4214810" y="2607463"/>
            <a:ext cx="928800" cy="0"/>
          </a:xfrm>
          <a:prstGeom prst="straightConnector1">
            <a:avLst/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57" name="Google Shape;657;p32"/>
          <p:cNvSpPr/>
          <p:nvPr/>
        </p:nvSpPr>
        <p:spPr>
          <a:xfrm>
            <a:off x="4357686" y="3929066"/>
            <a:ext cx="642942" cy="64294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0" baseline="-2500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2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8" name="Google Shape;658;p32"/>
          <p:cNvCxnSpPr>
            <a:stCxn id="653" idx="6"/>
            <a:endCxn id="648" idx="2"/>
          </p:cNvCxnSpPr>
          <p:nvPr/>
        </p:nvCxnSpPr>
        <p:spPr>
          <a:xfrm>
            <a:off x="5786446" y="2607463"/>
            <a:ext cx="1000200" cy="0"/>
          </a:xfrm>
          <a:prstGeom prst="straightConnector1">
            <a:avLst/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59" name="Google Shape;659;p32"/>
          <p:cNvCxnSpPr>
            <a:stCxn id="651" idx="4"/>
            <a:endCxn id="657" idx="2"/>
          </p:cNvCxnSpPr>
          <p:nvPr/>
        </p:nvCxnSpPr>
        <p:spPr>
          <a:xfrm flipH="1" rot="-5400000">
            <a:off x="2679003" y="2571634"/>
            <a:ext cx="1321500" cy="2036100"/>
          </a:xfrm>
          <a:prstGeom prst="curvedConnector2">
            <a:avLst/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60" name="Google Shape;660;p32"/>
          <p:cNvCxnSpPr>
            <a:stCxn id="652" idx="4"/>
            <a:endCxn id="657" idx="1"/>
          </p:cNvCxnSpPr>
          <p:nvPr/>
        </p:nvCxnSpPr>
        <p:spPr>
          <a:xfrm flipH="1" rot="-5400000">
            <a:off x="3625439" y="3196834"/>
            <a:ext cx="1094400" cy="558600"/>
          </a:xfrm>
          <a:prstGeom prst="curvedConnector3">
            <a:avLst>
              <a:gd fmla="val 49995" name="adj1"/>
            </a:avLst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61" name="Google Shape;661;p32"/>
          <p:cNvCxnSpPr>
            <a:stCxn id="653" idx="4"/>
            <a:endCxn id="657" idx="7"/>
          </p:cNvCxnSpPr>
          <p:nvPr/>
        </p:nvCxnSpPr>
        <p:spPr>
          <a:xfrm rot="5400000">
            <a:off x="4638475" y="3196834"/>
            <a:ext cx="1094400" cy="558600"/>
          </a:xfrm>
          <a:prstGeom prst="curvedConnector3">
            <a:avLst>
              <a:gd fmla="val 49995" name="adj1"/>
            </a:avLst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62" name="Google Shape;662;p32"/>
          <p:cNvCxnSpPr>
            <a:stCxn id="648" idx="4"/>
            <a:endCxn id="657" idx="6"/>
          </p:cNvCxnSpPr>
          <p:nvPr/>
        </p:nvCxnSpPr>
        <p:spPr>
          <a:xfrm rot="5400000">
            <a:off x="5393549" y="2535934"/>
            <a:ext cx="1321500" cy="2107500"/>
          </a:xfrm>
          <a:prstGeom prst="curvedConnector2">
            <a:avLst/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63" name="Google Shape;663;p32"/>
          <p:cNvCxnSpPr>
            <a:stCxn id="657" idx="5"/>
            <a:endCxn id="657" idx="3"/>
          </p:cNvCxnSpPr>
          <p:nvPr/>
        </p:nvCxnSpPr>
        <p:spPr>
          <a:xfrm rot="5400000">
            <a:off x="4678921" y="4250901"/>
            <a:ext cx="600" cy="454500"/>
          </a:xfrm>
          <a:prstGeom prst="curvedConnector3">
            <a:avLst>
              <a:gd fmla="val 78240971" name="adj1"/>
            </a:avLst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64" name="Google Shape;664;p32"/>
          <p:cNvSpPr txBox="1"/>
          <p:nvPr/>
        </p:nvSpPr>
        <p:spPr>
          <a:xfrm>
            <a:off x="2857488" y="2214554"/>
            <a:ext cx="344966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32"/>
          <p:cNvSpPr txBox="1"/>
          <p:nvPr/>
        </p:nvSpPr>
        <p:spPr>
          <a:xfrm>
            <a:off x="4498358" y="2214554"/>
            <a:ext cx="359394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32"/>
          <p:cNvSpPr txBox="1"/>
          <p:nvPr/>
        </p:nvSpPr>
        <p:spPr>
          <a:xfrm>
            <a:off x="6069994" y="2214554"/>
            <a:ext cx="359394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32"/>
          <p:cNvSpPr txBox="1"/>
          <p:nvPr/>
        </p:nvSpPr>
        <p:spPr>
          <a:xfrm>
            <a:off x="4000496" y="3000372"/>
            <a:ext cx="344966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32"/>
          <p:cNvSpPr txBox="1"/>
          <p:nvPr/>
        </p:nvSpPr>
        <p:spPr>
          <a:xfrm>
            <a:off x="5000628" y="3000372"/>
            <a:ext cx="344966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32"/>
          <p:cNvSpPr txBox="1"/>
          <p:nvPr/>
        </p:nvSpPr>
        <p:spPr>
          <a:xfrm>
            <a:off x="2926722" y="3500438"/>
            <a:ext cx="359394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32"/>
          <p:cNvSpPr txBox="1"/>
          <p:nvPr/>
        </p:nvSpPr>
        <p:spPr>
          <a:xfrm>
            <a:off x="6143636" y="3465142"/>
            <a:ext cx="359394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32"/>
          <p:cNvSpPr txBox="1"/>
          <p:nvPr/>
        </p:nvSpPr>
        <p:spPr>
          <a:xfrm>
            <a:off x="4500562" y="4500570"/>
            <a:ext cx="359394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32"/>
          <p:cNvSpPr txBox="1"/>
          <p:nvPr/>
        </p:nvSpPr>
        <p:spPr>
          <a:xfrm>
            <a:off x="1612595" y="3000372"/>
            <a:ext cx="1561646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START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</a:t>
            </a:r>
            <a:endParaRPr b="1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73" name="Google Shape;673;p32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74" name="Google Shape;67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33"/>
          <p:cNvSpPr/>
          <p:nvPr/>
        </p:nvSpPr>
        <p:spPr>
          <a:xfrm>
            <a:off x="6786578" y="2285992"/>
            <a:ext cx="642942" cy="64294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0" baseline="-2500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2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33"/>
          <p:cNvSpPr/>
          <p:nvPr/>
        </p:nvSpPr>
        <p:spPr>
          <a:xfrm>
            <a:off x="6858016" y="2357430"/>
            <a:ext cx="500066" cy="500066"/>
          </a:xfrm>
          <a:prstGeom prst="ellipse">
            <a:avLst/>
          </a:prstGeom>
          <a:solidFill>
            <a:schemeClr val="lt1">
              <a:alpha val="0"/>
            </a:schemeClr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DFA parts</a:t>
            </a:r>
            <a:endParaRPr/>
          </a:p>
        </p:txBody>
      </p:sp>
      <p:sp>
        <p:nvSpPr>
          <p:cNvPr id="682" name="Google Shape;682;p33"/>
          <p:cNvSpPr/>
          <p:nvPr/>
        </p:nvSpPr>
        <p:spPr>
          <a:xfrm>
            <a:off x="2000232" y="2285992"/>
            <a:ext cx="642942" cy="64294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0" baseline="-2500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baseline="-25000" i="0" sz="2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33"/>
          <p:cNvSpPr/>
          <p:nvPr/>
        </p:nvSpPr>
        <p:spPr>
          <a:xfrm>
            <a:off x="3571868" y="2285992"/>
            <a:ext cx="642942" cy="64294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0" baseline="-2500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baseline="-25000" i="0" sz="2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33"/>
          <p:cNvSpPr/>
          <p:nvPr/>
        </p:nvSpPr>
        <p:spPr>
          <a:xfrm>
            <a:off x="5143504" y="2285992"/>
            <a:ext cx="642942" cy="64294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0" baseline="-2500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2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5" name="Google Shape;685;p33"/>
          <p:cNvCxnSpPr/>
          <p:nvPr/>
        </p:nvCxnSpPr>
        <p:spPr>
          <a:xfrm>
            <a:off x="1500166" y="2571744"/>
            <a:ext cx="500066" cy="1588"/>
          </a:xfrm>
          <a:prstGeom prst="straightConnector1">
            <a:avLst/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86" name="Google Shape;686;p33"/>
          <p:cNvCxnSpPr>
            <a:stCxn id="682" idx="6"/>
            <a:endCxn id="683" idx="2"/>
          </p:cNvCxnSpPr>
          <p:nvPr/>
        </p:nvCxnSpPr>
        <p:spPr>
          <a:xfrm>
            <a:off x="2643174" y="2607463"/>
            <a:ext cx="928800" cy="0"/>
          </a:xfrm>
          <a:prstGeom prst="straightConnector1">
            <a:avLst/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87" name="Google Shape;687;p33"/>
          <p:cNvCxnSpPr>
            <a:stCxn id="683" idx="6"/>
            <a:endCxn id="684" idx="2"/>
          </p:cNvCxnSpPr>
          <p:nvPr/>
        </p:nvCxnSpPr>
        <p:spPr>
          <a:xfrm>
            <a:off x="4214810" y="2607463"/>
            <a:ext cx="928800" cy="0"/>
          </a:xfrm>
          <a:prstGeom prst="straightConnector1">
            <a:avLst/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88" name="Google Shape;688;p33"/>
          <p:cNvSpPr/>
          <p:nvPr/>
        </p:nvSpPr>
        <p:spPr>
          <a:xfrm>
            <a:off x="4357686" y="3929066"/>
            <a:ext cx="642942" cy="64294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0" baseline="-2500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2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9" name="Google Shape;689;p33"/>
          <p:cNvCxnSpPr>
            <a:stCxn id="684" idx="6"/>
            <a:endCxn id="679" idx="2"/>
          </p:cNvCxnSpPr>
          <p:nvPr/>
        </p:nvCxnSpPr>
        <p:spPr>
          <a:xfrm>
            <a:off x="5786446" y="2607463"/>
            <a:ext cx="1000200" cy="0"/>
          </a:xfrm>
          <a:prstGeom prst="straightConnector1">
            <a:avLst/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90" name="Google Shape;690;p33"/>
          <p:cNvCxnSpPr>
            <a:stCxn id="682" idx="4"/>
            <a:endCxn id="688" idx="2"/>
          </p:cNvCxnSpPr>
          <p:nvPr/>
        </p:nvCxnSpPr>
        <p:spPr>
          <a:xfrm flipH="1" rot="-5400000">
            <a:off x="2679003" y="2571634"/>
            <a:ext cx="1321500" cy="2036100"/>
          </a:xfrm>
          <a:prstGeom prst="curvedConnector2">
            <a:avLst/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91" name="Google Shape;691;p33"/>
          <p:cNvCxnSpPr>
            <a:stCxn id="683" idx="4"/>
            <a:endCxn id="688" idx="1"/>
          </p:cNvCxnSpPr>
          <p:nvPr/>
        </p:nvCxnSpPr>
        <p:spPr>
          <a:xfrm flipH="1" rot="-5400000">
            <a:off x="3625439" y="3196834"/>
            <a:ext cx="1094400" cy="558600"/>
          </a:xfrm>
          <a:prstGeom prst="curvedConnector3">
            <a:avLst>
              <a:gd fmla="val 49995" name="adj1"/>
            </a:avLst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92" name="Google Shape;692;p33"/>
          <p:cNvCxnSpPr>
            <a:stCxn id="684" idx="4"/>
            <a:endCxn id="688" idx="7"/>
          </p:cNvCxnSpPr>
          <p:nvPr/>
        </p:nvCxnSpPr>
        <p:spPr>
          <a:xfrm rot="5400000">
            <a:off x="4638475" y="3196834"/>
            <a:ext cx="1094400" cy="558600"/>
          </a:xfrm>
          <a:prstGeom prst="curvedConnector3">
            <a:avLst>
              <a:gd fmla="val 49995" name="adj1"/>
            </a:avLst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93" name="Google Shape;693;p33"/>
          <p:cNvCxnSpPr>
            <a:stCxn id="679" idx="4"/>
            <a:endCxn id="688" idx="6"/>
          </p:cNvCxnSpPr>
          <p:nvPr/>
        </p:nvCxnSpPr>
        <p:spPr>
          <a:xfrm rot="5400000">
            <a:off x="5393549" y="2535934"/>
            <a:ext cx="1321500" cy="2107500"/>
          </a:xfrm>
          <a:prstGeom prst="curvedConnector2">
            <a:avLst/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94" name="Google Shape;694;p33"/>
          <p:cNvCxnSpPr>
            <a:stCxn id="688" idx="5"/>
            <a:endCxn id="688" idx="3"/>
          </p:cNvCxnSpPr>
          <p:nvPr/>
        </p:nvCxnSpPr>
        <p:spPr>
          <a:xfrm rot="5400000">
            <a:off x="4678921" y="4250901"/>
            <a:ext cx="600" cy="454500"/>
          </a:xfrm>
          <a:prstGeom prst="curvedConnector3">
            <a:avLst>
              <a:gd fmla="val 78240971" name="adj1"/>
            </a:avLst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95" name="Google Shape;695;p33"/>
          <p:cNvSpPr txBox="1"/>
          <p:nvPr/>
        </p:nvSpPr>
        <p:spPr>
          <a:xfrm>
            <a:off x="2857488" y="2214554"/>
            <a:ext cx="344966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33"/>
          <p:cNvSpPr txBox="1"/>
          <p:nvPr/>
        </p:nvSpPr>
        <p:spPr>
          <a:xfrm>
            <a:off x="4498358" y="2214554"/>
            <a:ext cx="359394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33"/>
          <p:cNvSpPr txBox="1"/>
          <p:nvPr/>
        </p:nvSpPr>
        <p:spPr>
          <a:xfrm>
            <a:off x="6069994" y="2214554"/>
            <a:ext cx="359394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33"/>
          <p:cNvSpPr txBox="1"/>
          <p:nvPr/>
        </p:nvSpPr>
        <p:spPr>
          <a:xfrm>
            <a:off x="4000496" y="3000372"/>
            <a:ext cx="344966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33"/>
          <p:cNvSpPr txBox="1"/>
          <p:nvPr/>
        </p:nvSpPr>
        <p:spPr>
          <a:xfrm>
            <a:off x="5000628" y="3000372"/>
            <a:ext cx="344966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33"/>
          <p:cNvSpPr txBox="1"/>
          <p:nvPr/>
        </p:nvSpPr>
        <p:spPr>
          <a:xfrm>
            <a:off x="2926722" y="3500438"/>
            <a:ext cx="359394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33"/>
          <p:cNvSpPr txBox="1"/>
          <p:nvPr/>
        </p:nvSpPr>
        <p:spPr>
          <a:xfrm>
            <a:off x="6143636" y="3465142"/>
            <a:ext cx="359394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33"/>
          <p:cNvSpPr txBox="1"/>
          <p:nvPr/>
        </p:nvSpPr>
        <p:spPr>
          <a:xfrm>
            <a:off x="4500562" y="4500570"/>
            <a:ext cx="359394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33"/>
          <p:cNvSpPr txBox="1"/>
          <p:nvPr/>
        </p:nvSpPr>
        <p:spPr>
          <a:xfrm>
            <a:off x="357158" y="1214422"/>
            <a:ext cx="2428870" cy="1092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ALPHABET: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Σ = {a,b}</a:t>
            </a:r>
            <a:endParaRPr/>
          </a:p>
        </p:txBody>
      </p:sp>
      <p:cxnSp>
        <p:nvCxnSpPr>
          <p:cNvPr id="704" name="Google Shape;704;p33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05" name="Google Shape;70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34"/>
          <p:cNvSpPr/>
          <p:nvPr/>
        </p:nvSpPr>
        <p:spPr>
          <a:xfrm>
            <a:off x="6786578" y="2285992"/>
            <a:ext cx="642942" cy="64294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0" baseline="-2500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2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34"/>
          <p:cNvSpPr/>
          <p:nvPr/>
        </p:nvSpPr>
        <p:spPr>
          <a:xfrm>
            <a:off x="6858016" y="2357430"/>
            <a:ext cx="500066" cy="500066"/>
          </a:xfrm>
          <a:prstGeom prst="ellipse">
            <a:avLst/>
          </a:prstGeom>
          <a:solidFill>
            <a:schemeClr val="lt1">
              <a:alpha val="0"/>
            </a:schemeClr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DFA parts</a:t>
            </a:r>
            <a:endParaRPr/>
          </a:p>
        </p:txBody>
      </p:sp>
      <p:sp>
        <p:nvSpPr>
          <p:cNvPr id="713" name="Google Shape;713;p34"/>
          <p:cNvSpPr/>
          <p:nvPr/>
        </p:nvSpPr>
        <p:spPr>
          <a:xfrm>
            <a:off x="2000232" y="2285992"/>
            <a:ext cx="642942" cy="64294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0" baseline="-2500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baseline="-25000" i="0" sz="2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34"/>
          <p:cNvSpPr/>
          <p:nvPr/>
        </p:nvSpPr>
        <p:spPr>
          <a:xfrm>
            <a:off x="3571868" y="2285992"/>
            <a:ext cx="642942" cy="64294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0" baseline="-2500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baseline="-25000" i="0" sz="2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34"/>
          <p:cNvSpPr/>
          <p:nvPr/>
        </p:nvSpPr>
        <p:spPr>
          <a:xfrm>
            <a:off x="5143504" y="2285992"/>
            <a:ext cx="642942" cy="64294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0" baseline="-2500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2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6" name="Google Shape;716;p34"/>
          <p:cNvCxnSpPr/>
          <p:nvPr/>
        </p:nvCxnSpPr>
        <p:spPr>
          <a:xfrm>
            <a:off x="1500166" y="2571744"/>
            <a:ext cx="500066" cy="1588"/>
          </a:xfrm>
          <a:prstGeom prst="straightConnector1">
            <a:avLst/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17" name="Google Shape;717;p34"/>
          <p:cNvCxnSpPr>
            <a:stCxn id="713" idx="6"/>
            <a:endCxn id="714" idx="2"/>
          </p:cNvCxnSpPr>
          <p:nvPr/>
        </p:nvCxnSpPr>
        <p:spPr>
          <a:xfrm>
            <a:off x="2643174" y="2607463"/>
            <a:ext cx="928800" cy="0"/>
          </a:xfrm>
          <a:prstGeom prst="straightConnector1">
            <a:avLst/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18" name="Google Shape;718;p34"/>
          <p:cNvCxnSpPr>
            <a:stCxn id="714" idx="6"/>
            <a:endCxn id="715" idx="2"/>
          </p:cNvCxnSpPr>
          <p:nvPr/>
        </p:nvCxnSpPr>
        <p:spPr>
          <a:xfrm>
            <a:off x="4214810" y="2607463"/>
            <a:ext cx="928800" cy="0"/>
          </a:xfrm>
          <a:prstGeom prst="straightConnector1">
            <a:avLst/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19" name="Google Shape;719;p34"/>
          <p:cNvSpPr/>
          <p:nvPr/>
        </p:nvSpPr>
        <p:spPr>
          <a:xfrm>
            <a:off x="4357686" y="3929066"/>
            <a:ext cx="642942" cy="64294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0" baseline="-2500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2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0" name="Google Shape;720;p34"/>
          <p:cNvCxnSpPr>
            <a:stCxn id="715" idx="6"/>
            <a:endCxn id="710" idx="2"/>
          </p:cNvCxnSpPr>
          <p:nvPr/>
        </p:nvCxnSpPr>
        <p:spPr>
          <a:xfrm>
            <a:off x="5786446" y="2607463"/>
            <a:ext cx="1000200" cy="0"/>
          </a:xfrm>
          <a:prstGeom prst="straightConnector1">
            <a:avLst/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21" name="Google Shape;721;p34"/>
          <p:cNvCxnSpPr>
            <a:stCxn id="713" idx="4"/>
            <a:endCxn id="719" idx="2"/>
          </p:cNvCxnSpPr>
          <p:nvPr/>
        </p:nvCxnSpPr>
        <p:spPr>
          <a:xfrm flipH="1" rot="-5400000">
            <a:off x="2679003" y="2571634"/>
            <a:ext cx="1321500" cy="2036100"/>
          </a:xfrm>
          <a:prstGeom prst="curvedConnector2">
            <a:avLst/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22" name="Google Shape;722;p34"/>
          <p:cNvCxnSpPr>
            <a:stCxn id="714" idx="4"/>
            <a:endCxn id="719" idx="1"/>
          </p:cNvCxnSpPr>
          <p:nvPr/>
        </p:nvCxnSpPr>
        <p:spPr>
          <a:xfrm flipH="1" rot="-5400000">
            <a:off x="3625439" y="3196834"/>
            <a:ext cx="1094400" cy="558600"/>
          </a:xfrm>
          <a:prstGeom prst="curvedConnector3">
            <a:avLst>
              <a:gd fmla="val 49995" name="adj1"/>
            </a:avLst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23" name="Google Shape;723;p34"/>
          <p:cNvCxnSpPr>
            <a:stCxn id="715" idx="4"/>
            <a:endCxn id="719" idx="7"/>
          </p:cNvCxnSpPr>
          <p:nvPr/>
        </p:nvCxnSpPr>
        <p:spPr>
          <a:xfrm rot="5400000">
            <a:off x="4638475" y="3196834"/>
            <a:ext cx="1094400" cy="558600"/>
          </a:xfrm>
          <a:prstGeom prst="curvedConnector3">
            <a:avLst>
              <a:gd fmla="val 49995" name="adj1"/>
            </a:avLst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24" name="Google Shape;724;p34"/>
          <p:cNvCxnSpPr>
            <a:stCxn id="710" idx="4"/>
            <a:endCxn id="719" idx="6"/>
          </p:cNvCxnSpPr>
          <p:nvPr/>
        </p:nvCxnSpPr>
        <p:spPr>
          <a:xfrm rot="5400000">
            <a:off x="5393549" y="2535934"/>
            <a:ext cx="1321500" cy="2107500"/>
          </a:xfrm>
          <a:prstGeom prst="curvedConnector2">
            <a:avLst/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25" name="Google Shape;725;p34"/>
          <p:cNvCxnSpPr>
            <a:stCxn id="719" idx="5"/>
            <a:endCxn id="719" idx="3"/>
          </p:cNvCxnSpPr>
          <p:nvPr/>
        </p:nvCxnSpPr>
        <p:spPr>
          <a:xfrm rot="5400000">
            <a:off x="4678921" y="4250901"/>
            <a:ext cx="600" cy="454500"/>
          </a:xfrm>
          <a:prstGeom prst="curvedConnector3">
            <a:avLst>
              <a:gd fmla="val 78240971" name="adj1"/>
            </a:avLst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26" name="Google Shape;726;p34"/>
          <p:cNvSpPr txBox="1"/>
          <p:nvPr/>
        </p:nvSpPr>
        <p:spPr>
          <a:xfrm>
            <a:off x="2857488" y="2214554"/>
            <a:ext cx="344966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34"/>
          <p:cNvSpPr txBox="1"/>
          <p:nvPr/>
        </p:nvSpPr>
        <p:spPr>
          <a:xfrm>
            <a:off x="4498358" y="2214554"/>
            <a:ext cx="359394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34"/>
          <p:cNvSpPr txBox="1"/>
          <p:nvPr/>
        </p:nvSpPr>
        <p:spPr>
          <a:xfrm>
            <a:off x="6069994" y="2214554"/>
            <a:ext cx="359394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34"/>
          <p:cNvSpPr txBox="1"/>
          <p:nvPr/>
        </p:nvSpPr>
        <p:spPr>
          <a:xfrm>
            <a:off x="4000496" y="3000372"/>
            <a:ext cx="344966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34"/>
          <p:cNvSpPr txBox="1"/>
          <p:nvPr/>
        </p:nvSpPr>
        <p:spPr>
          <a:xfrm>
            <a:off x="5000628" y="3000372"/>
            <a:ext cx="344966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34"/>
          <p:cNvSpPr txBox="1"/>
          <p:nvPr/>
        </p:nvSpPr>
        <p:spPr>
          <a:xfrm>
            <a:off x="2926722" y="3500438"/>
            <a:ext cx="359394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34"/>
          <p:cNvSpPr txBox="1"/>
          <p:nvPr/>
        </p:nvSpPr>
        <p:spPr>
          <a:xfrm>
            <a:off x="6143636" y="3465142"/>
            <a:ext cx="359394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34"/>
          <p:cNvSpPr txBox="1"/>
          <p:nvPr/>
        </p:nvSpPr>
        <p:spPr>
          <a:xfrm>
            <a:off x="4500562" y="4500570"/>
            <a:ext cx="359394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34"/>
          <p:cNvSpPr txBox="1"/>
          <p:nvPr/>
        </p:nvSpPr>
        <p:spPr>
          <a:xfrm>
            <a:off x="5214942" y="3500438"/>
            <a:ext cx="2167581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TRANSITION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34"/>
          <p:cNvSpPr txBox="1"/>
          <p:nvPr/>
        </p:nvSpPr>
        <p:spPr>
          <a:xfrm>
            <a:off x="357158" y="1214422"/>
            <a:ext cx="2428870" cy="1092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ALPHABET: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Σ = {a,b}</a:t>
            </a:r>
            <a:endParaRPr/>
          </a:p>
        </p:txBody>
      </p:sp>
      <p:cxnSp>
        <p:nvCxnSpPr>
          <p:cNvPr id="736" name="Google Shape;736;p34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37" name="Google Shape;73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35"/>
          <p:cNvSpPr/>
          <p:nvPr/>
        </p:nvSpPr>
        <p:spPr>
          <a:xfrm>
            <a:off x="6786578" y="2285992"/>
            <a:ext cx="642942" cy="64294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0" baseline="-2500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2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35"/>
          <p:cNvSpPr/>
          <p:nvPr/>
        </p:nvSpPr>
        <p:spPr>
          <a:xfrm>
            <a:off x="6858016" y="2357430"/>
            <a:ext cx="500066" cy="500066"/>
          </a:xfrm>
          <a:prstGeom prst="ellipse">
            <a:avLst/>
          </a:prstGeom>
          <a:solidFill>
            <a:schemeClr val="lt1">
              <a:alpha val="0"/>
            </a:schemeClr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DFA parts</a:t>
            </a:r>
            <a:endParaRPr/>
          </a:p>
        </p:txBody>
      </p:sp>
      <p:sp>
        <p:nvSpPr>
          <p:cNvPr id="745" name="Google Shape;745;p35"/>
          <p:cNvSpPr/>
          <p:nvPr/>
        </p:nvSpPr>
        <p:spPr>
          <a:xfrm>
            <a:off x="2000232" y="2285992"/>
            <a:ext cx="642942" cy="64294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0" baseline="-2500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baseline="-2500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35"/>
          <p:cNvSpPr/>
          <p:nvPr/>
        </p:nvSpPr>
        <p:spPr>
          <a:xfrm>
            <a:off x="3571868" y="2285992"/>
            <a:ext cx="642942" cy="64294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0" baseline="-2500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baseline="-25000" i="0" sz="2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35"/>
          <p:cNvSpPr/>
          <p:nvPr/>
        </p:nvSpPr>
        <p:spPr>
          <a:xfrm>
            <a:off x="5143504" y="2285992"/>
            <a:ext cx="642942" cy="64294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0" baseline="-2500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2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8" name="Google Shape;748;p35"/>
          <p:cNvCxnSpPr/>
          <p:nvPr/>
        </p:nvCxnSpPr>
        <p:spPr>
          <a:xfrm>
            <a:off x="1500166" y="2571744"/>
            <a:ext cx="500066" cy="1588"/>
          </a:xfrm>
          <a:prstGeom prst="straightConnector1">
            <a:avLst/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49" name="Google Shape;749;p35"/>
          <p:cNvCxnSpPr>
            <a:stCxn id="745" idx="6"/>
            <a:endCxn id="746" idx="2"/>
          </p:cNvCxnSpPr>
          <p:nvPr/>
        </p:nvCxnSpPr>
        <p:spPr>
          <a:xfrm>
            <a:off x="2643174" y="2607463"/>
            <a:ext cx="928800" cy="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50" name="Google Shape;750;p35"/>
          <p:cNvCxnSpPr>
            <a:stCxn id="746" idx="6"/>
            <a:endCxn id="747" idx="2"/>
          </p:cNvCxnSpPr>
          <p:nvPr/>
        </p:nvCxnSpPr>
        <p:spPr>
          <a:xfrm>
            <a:off x="4214810" y="2607463"/>
            <a:ext cx="928800" cy="0"/>
          </a:xfrm>
          <a:prstGeom prst="straightConnector1">
            <a:avLst/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51" name="Google Shape;751;p35"/>
          <p:cNvSpPr/>
          <p:nvPr/>
        </p:nvSpPr>
        <p:spPr>
          <a:xfrm>
            <a:off x="4357686" y="3929066"/>
            <a:ext cx="642942" cy="64294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0" baseline="-2500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2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2" name="Google Shape;752;p35"/>
          <p:cNvCxnSpPr>
            <a:stCxn id="747" idx="6"/>
            <a:endCxn id="742" idx="2"/>
          </p:cNvCxnSpPr>
          <p:nvPr/>
        </p:nvCxnSpPr>
        <p:spPr>
          <a:xfrm>
            <a:off x="5786446" y="2607463"/>
            <a:ext cx="1000200" cy="0"/>
          </a:xfrm>
          <a:prstGeom prst="straightConnector1">
            <a:avLst/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53" name="Google Shape;753;p35"/>
          <p:cNvCxnSpPr>
            <a:stCxn id="745" idx="4"/>
            <a:endCxn id="751" idx="2"/>
          </p:cNvCxnSpPr>
          <p:nvPr/>
        </p:nvCxnSpPr>
        <p:spPr>
          <a:xfrm flipH="1" rot="-5400000">
            <a:off x="2679003" y="2571634"/>
            <a:ext cx="1321500" cy="2036100"/>
          </a:xfrm>
          <a:prstGeom prst="curvedConnector2">
            <a:avLst/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54" name="Google Shape;754;p35"/>
          <p:cNvCxnSpPr>
            <a:stCxn id="746" idx="4"/>
            <a:endCxn id="751" idx="1"/>
          </p:cNvCxnSpPr>
          <p:nvPr/>
        </p:nvCxnSpPr>
        <p:spPr>
          <a:xfrm flipH="1" rot="-5400000">
            <a:off x="3625439" y="3196834"/>
            <a:ext cx="1094400" cy="558600"/>
          </a:xfrm>
          <a:prstGeom prst="curvedConnector3">
            <a:avLst>
              <a:gd fmla="val 49995" name="adj1"/>
            </a:avLst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55" name="Google Shape;755;p35"/>
          <p:cNvCxnSpPr>
            <a:stCxn id="747" idx="4"/>
            <a:endCxn id="751" idx="7"/>
          </p:cNvCxnSpPr>
          <p:nvPr/>
        </p:nvCxnSpPr>
        <p:spPr>
          <a:xfrm rot="5400000">
            <a:off x="4638475" y="3196834"/>
            <a:ext cx="1094400" cy="558600"/>
          </a:xfrm>
          <a:prstGeom prst="curvedConnector3">
            <a:avLst>
              <a:gd fmla="val 49995" name="adj1"/>
            </a:avLst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56" name="Google Shape;756;p35"/>
          <p:cNvCxnSpPr>
            <a:stCxn id="742" idx="4"/>
            <a:endCxn id="751" idx="6"/>
          </p:cNvCxnSpPr>
          <p:nvPr/>
        </p:nvCxnSpPr>
        <p:spPr>
          <a:xfrm rot="5400000">
            <a:off x="5393549" y="2535934"/>
            <a:ext cx="1321500" cy="2107500"/>
          </a:xfrm>
          <a:prstGeom prst="curvedConnector2">
            <a:avLst/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57" name="Google Shape;757;p35"/>
          <p:cNvCxnSpPr>
            <a:stCxn id="751" idx="5"/>
            <a:endCxn id="751" idx="3"/>
          </p:cNvCxnSpPr>
          <p:nvPr/>
        </p:nvCxnSpPr>
        <p:spPr>
          <a:xfrm rot="5400000">
            <a:off x="4678921" y="4250901"/>
            <a:ext cx="600" cy="454500"/>
          </a:xfrm>
          <a:prstGeom prst="curvedConnector3">
            <a:avLst>
              <a:gd fmla="val 78240971" name="adj1"/>
            </a:avLst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58" name="Google Shape;758;p35"/>
          <p:cNvSpPr txBox="1"/>
          <p:nvPr/>
        </p:nvSpPr>
        <p:spPr>
          <a:xfrm>
            <a:off x="2857488" y="2214554"/>
            <a:ext cx="344966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35"/>
          <p:cNvSpPr txBox="1"/>
          <p:nvPr/>
        </p:nvSpPr>
        <p:spPr>
          <a:xfrm>
            <a:off x="4498358" y="2214554"/>
            <a:ext cx="359394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35"/>
          <p:cNvSpPr txBox="1"/>
          <p:nvPr/>
        </p:nvSpPr>
        <p:spPr>
          <a:xfrm>
            <a:off x="6069994" y="2214554"/>
            <a:ext cx="359394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35"/>
          <p:cNvSpPr txBox="1"/>
          <p:nvPr/>
        </p:nvSpPr>
        <p:spPr>
          <a:xfrm>
            <a:off x="4000496" y="3000372"/>
            <a:ext cx="344966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35"/>
          <p:cNvSpPr txBox="1"/>
          <p:nvPr/>
        </p:nvSpPr>
        <p:spPr>
          <a:xfrm>
            <a:off x="5000628" y="3000372"/>
            <a:ext cx="344966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35"/>
          <p:cNvSpPr txBox="1"/>
          <p:nvPr/>
        </p:nvSpPr>
        <p:spPr>
          <a:xfrm>
            <a:off x="2926722" y="3500438"/>
            <a:ext cx="359394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35"/>
          <p:cNvSpPr txBox="1"/>
          <p:nvPr/>
        </p:nvSpPr>
        <p:spPr>
          <a:xfrm>
            <a:off x="6143636" y="3465142"/>
            <a:ext cx="359394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35"/>
          <p:cNvSpPr txBox="1"/>
          <p:nvPr/>
        </p:nvSpPr>
        <p:spPr>
          <a:xfrm>
            <a:off x="4500562" y="4500570"/>
            <a:ext cx="359394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35"/>
          <p:cNvSpPr txBox="1"/>
          <p:nvPr/>
        </p:nvSpPr>
        <p:spPr>
          <a:xfrm>
            <a:off x="0" y="5149840"/>
            <a:ext cx="5399940" cy="1708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5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Exactly</a:t>
            </a:r>
            <a:r>
              <a:rPr b="0" i="1" lang="en-US" sz="35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1" lang="en-US" sz="35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</a:t>
            </a:r>
            <a:r>
              <a:rPr b="0" i="1" lang="en-US" sz="35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transition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35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every state under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35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symbol in the alphabet.</a:t>
            </a:r>
            <a:endParaRPr b="0" i="1" sz="3500" u="sng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7" name="Google Shape;767;p35"/>
          <p:cNvSpPr txBox="1"/>
          <p:nvPr/>
        </p:nvSpPr>
        <p:spPr>
          <a:xfrm>
            <a:off x="357158" y="1214422"/>
            <a:ext cx="2428870" cy="1092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ALPHABET: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Σ = {a,b}</a:t>
            </a:r>
            <a:endParaRPr/>
          </a:p>
        </p:txBody>
      </p:sp>
      <p:cxnSp>
        <p:nvCxnSpPr>
          <p:cNvPr id="768" name="Google Shape;768;p35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69" name="Google Shape;76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36"/>
          <p:cNvSpPr/>
          <p:nvPr/>
        </p:nvSpPr>
        <p:spPr>
          <a:xfrm>
            <a:off x="6786578" y="2285992"/>
            <a:ext cx="642942" cy="64294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0" baseline="-2500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2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36"/>
          <p:cNvSpPr/>
          <p:nvPr/>
        </p:nvSpPr>
        <p:spPr>
          <a:xfrm>
            <a:off x="6858016" y="2357430"/>
            <a:ext cx="500066" cy="500066"/>
          </a:xfrm>
          <a:prstGeom prst="ellipse">
            <a:avLst/>
          </a:prstGeom>
          <a:solidFill>
            <a:schemeClr val="lt1">
              <a:alpha val="0"/>
            </a:schemeClr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DFA parts</a:t>
            </a:r>
            <a:endParaRPr/>
          </a:p>
        </p:txBody>
      </p:sp>
      <p:sp>
        <p:nvSpPr>
          <p:cNvPr id="777" name="Google Shape;777;p36"/>
          <p:cNvSpPr/>
          <p:nvPr/>
        </p:nvSpPr>
        <p:spPr>
          <a:xfrm>
            <a:off x="2000232" y="2285992"/>
            <a:ext cx="642942" cy="64294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0" baseline="-2500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baseline="-2500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36"/>
          <p:cNvSpPr/>
          <p:nvPr/>
        </p:nvSpPr>
        <p:spPr>
          <a:xfrm>
            <a:off x="3571868" y="2285992"/>
            <a:ext cx="642942" cy="64294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0" baseline="-2500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baseline="-25000" i="0" sz="2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36"/>
          <p:cNvSpPr/>
          <p:nvPr/>
        </p:nvSpPr>
        <p:spPr>
          <a:xfrm>
            <a:off x="5143504" y="2285992"/>
            <a:ext cx="642942" cy="64294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0" baseline="-2500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2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0" name="Google Shape;780;p36"/>
          <p:cNvCxnSpPr/>
          <p:nvPr/>
        </p:nvCxnSpPr>
        <p:spPr>
          <a:xfrm>
            <a:off x="1500166" y="2571744"/>
            <a:ext cx="500066" cy="1588"/>
          </a:xfrm>
          <a:prstGeom prst="straightConnector1">
            <a:avLst/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81" name="Google Shape;781;p36"/>
          <p:cNvCxnSpPr>
            <a:stCxn id="777" idx="6"/>
            <a:endCxn id="778" idx="2"/>
          </p:cNvCxnSpPr>
          <p:nvPr/>
        </p:nvCxnSpPr>
        <p:spPr>
          <a:xfrm>
            <a:off x="2643174" y="2607463"/>
            <a:ext cx="928800" cy="0"/>
          </a:xfrm>
          <a:prstGeom prst="straightConnector1">
            <a:avLst/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82" name="Google Shape;782;p36"/>
          <p:cNvCxnSpPr>
            <a:stCxn id="778" idx="6"/>
            <a:endCxn id="779" idx="2"/>
          </p:cNvCxnSpPr>
          <p:nvPr/>
        </p:nvCxnSpPr>
        <p:spPr>
          <a:xfrm>
            <a:off x="4214810" y="2607463"/>
            <a:ext cx="928800" cy="0"/>
          </a:xfrm>
          <a:prstGeom prst="straightConnector1">
            <a:avLst/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83" name="Google Shape;783;p36"/>
          <p:cNvSpPr/>
          <p:nvPr/>
        </p:nvSpPr>
        <p:spPr>
          <a:xfrm>
            <a:off x="4357686" y="3929066"/>
            <a:ext cx="642942" cy="64294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0" baseline="-2500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2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4" name="Google Shape;784;p36"/>
          <p:cNvCxnSpPr>
            <a:stCxn id="779" idx="6"/>
            <a:endCxn id="774" idx="2"/>
          </p:cNvCxnSpPr>
          <p:nvPr/>
        </p:nvCxnSpPr>
        <p:spPr>
          <a:xfrm>
            <a:off x="5786446" y="2607463"/>
            <a:ext cx="1000200" cy="0"/>
          </a:xfrm>
          <a:prstGeom prst="straightConnector1">
            <a:avLst/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85" name="Google Shape;785;p36"/>
          <p:cNvCxnSpPr>
            <a:stCxn id="777" idx="4"/>
            <a:endCxn id="783" idx="2"/>
          </p:cNvCxnSpPr>
          <p:nvPr/>
        </p:nvCxnSpPr>
        <p:spPr>
          <a:xfrm flipH="1" rot="-5400000">
            <a:off x="2679003" y="2571634"/>
            <a:ext cx="1321500" cy="2036100"/>
          </a:xfrm>
          <a:prstGeom prst="curvedConnector2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86" name="Google Shape;786;p36"/>
          <p:cNvCxnSpPr>
            <a:stCxn id="778" idx="4"/>
            <a:endCxn id="783" idx="1"/>
          </p:cNvCxnSpPr>
          <p:nvPr/>
        </p:nvCxnSpPr>
        <p:spPr>
          <a:xfrm flipH="1" rot="-5400000">
            <a:off x="3625439" y="3196834"/>
            <a:ext cx="1094400" cy="558600"/>
          </a:xfrm>
          <a:prstGeom prst="curvedConnector3">
            <a:avLst>
              <a:gd fmla="val 49995" name="adj1"/>
            </a:avLst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87" name="Google Shape;787;p36"/>
          <p:cNvCxnSpPr>
            <a:stCxn id="779" idx="4"/>
            <a:endCxn id="783" idx="7"/>
          </p:cNvCxnSpPr>
          <p:nvPr/>
        </p:nvCxnSpPr>
        <p:spPr>
          <a:xfrm rot="5400000">
            <a:off x="4638475" y="3196834"/>
            <a:ext cx="1094400" cy="558600"/>
          </a:xfrm>
          <a:prstGeom prst="curvedConnector3">
            <a:avLst>
              <a:gd fmla="val 49995" name="adj1"/>
            </a:avLst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88" name="Google Shape;788;p36"/>
          <p:cNvCxnSpPr>
            <a:stCxn id="774" idx="4"/>
            <a:endCxn id="783" idx="6"/>
          </p:cNvCxnSpPr>
          <p:nvPr/>
        </p:nvCxnSpPr>
        <p:spPr>
          <a:xfrm rot="5400000">
            <a:off x="5393549" y="2535934"/>
            <a:ext cx="1321500" cy="2107500"/>
          </a:xfrm>
          <a:prstGeom prst="curvedConnector2">
            <a:avLst/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89" name="Google Shape;789;p36"/>
          <p:cNvCxnSpPr>
            <a:stCxn id="783" idx="5"/>
            <a:endCxn id="783" idx="3"/>
          </p:cNvCxnSpPr>
          <p:nvPr/>
        </p:nvCxnSpPr>
        <p:spPr>
          <a:xfrm rot="5400000">
            <a:off x="4678921" y="4250901"/>
            <a:ext cx="600" cy="454500"/>
          </a:xfrm>
          <a:prstGeom prst="curvedConnector3">
            <a:avLst>
              <a:gd fmla="val 78240971" name="adj1"/>
            </a:avLst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90" name="Google Shape;790;p36"/>
          <p:cNvSpPr txBox="1"/>
          <p:nvPr/>
        </p:nvSpPr>
        <p:spPr>
          <a:xfrm>
            <a:off x="2857488" y="2214554"/>
            <a:ext cx="344966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36"/>
          <p:cNvSpPr txBox="1"/>
          <p:nvPr/>
        </p:nvSpPr>
        <p:spPr>
          <a:xfrm>
            <a:off x="4498358" y="2214554"/>
            <a:ext cx="359394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36"/>
          <p:cNvSpPr txBox="1"/>
          <p:nvPr/>
        </p:nvSpPr>
        <p:spPr>
          <a:xfrm>
            <a:off x="6069994" y="2214554"/>
            <a:ext cx="359394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36"/>
          <p:cNvSpPr txBox="1"/>
          <p:nvPr/>
        </p:nvSpPr>
        <p:spPr>
          <a:xfrm>
            <a:off x="4000496" y="3000372"/>
            <a:ext cx="344966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36"/>
          <p:cNvSpPr txBox="1"/>
          <p:nvPr/>
        </p:nvSpPr>
        <p:spPr>
          <a:xfrm>
            <a:off x="5000628" y="3000372"/>
            <a:ext cx="344966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36"/>
          <p:cNvSpPr txBox="1"/>
          <p:nvPr/>
        </p:nvSpPr>
        <p:spPr>
          <a:xfrm>
            <a:off x="2926722" y="3500438"/>
            <a:ext cx="359394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36"/>
          <p:cNvSpPr txBox="1"/>
          <p:nvPr/>
        </p:nvSpPr>
        <p:spPr>
          <a:xfrm>
            <a:off x="6143636" y="3465142"/>
            <a:ext cx="359394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36"/>
          <p:cNvSpPr txBox="1"/>
          <p:nvPr/>
        </p:nvSpPr>
        <p:spPr>
          <a:xfrm>
            <a:off x="4500562" y="4500570"/>
            <a:ext cx="359394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36"/>
          <p:cNvSpPr txBox="1"/>
          <p:nvPr/>
        </p:nvSpPr>
        <p:spPr>
          <a:xfrm>
            <a:off x="0" y="5149840"/>
            <a:ext cx="5399940" cy="1708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5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Exactly</a:t>
            </a:r>
            <a:r>
              <a:rPr b="0" i="1" lang="en-US" sz="35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1" lang="en-US" sz="35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</a:t>
            </a:r>
            <a:r>
              <a:rPr b="0" i="1" lang="en-US" sz="35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transition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35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every state under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35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symbol in the alphabet.</a:t>
            </a:r>
            <a:endParaRPr b="0" i="1" sz="3500" u="sng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9" name="Google Shape;799;p36"/>
          <p:cNvSpPr txBox="1"/>
          <p:nvPr/>
        </p:nvSpPr>
        <p:spPr>
          <a:xfrm>
            <a:off x="357158" y="1214422"/>
            <a:ext cx="2428870" cy="1092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ALPHABET: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Σ = {a,b}</a:t>
            </a:r>
            <a:endParaRPr/>
          </a:p>
        </p:txBody>
      </p:sp>
      <p:cxnSp>
        <p:nvCxnSpPr>
          <p:cNvPr id="800" name="Google Shape;800;p36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01" name="Google Shape;80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37"/>
          <p:cNvSpPr/>
          <p:nvPr/>
        </p:nvSpPr>
        <p:spPr>
          <a:xfrm>
            <a:off x="6786578" y="2285992"/>
            <a:ext cx="642942" cy="64294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0" baseline="-2500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2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37"/>
          <p:cNvSpPr/>
          <p:nvPr/>
        </p:nvSpPr>
        <p:spPr>
          <a:xfrm>
            <a:off x="6858016" y="2357430"/>
            <a:ext cx="500066" cy="500066"/>
          </a:xfrm>
          <a:prstGeom prst="ellipse">
            <a:avLst/>
          </a:prstGeom>
          <a:solidFill>
            <a:schemeClr val="lt1">
              <a:alpha val="0"/>
            </a:schemeClr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DFA parts</a:t>
            </a:r>
            <a:endParaRPr/>
          </a:p>
        </p:txBody>
      </p:sp>
      <p:sp>
        <p:nvSpPr>
          <p:cNvPr id="809" name="Google Shape;809;p37"/>
          <p:cNvSpPr/>
          <p:nvPr/>
        </p:nvSpPr>
        <p:spPr>
          <a:xfrm>
            <a:off x="2000232" y="2285992"/>
            <a:ext cx="642942" cy="64294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0" baseline="-2500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baseline="-25000" i="0" sz="2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37"/>
          <p:cNvSpPr/>
          <p:nvPr/>
        </p:nvSpPr>
        <p:spPr>
          <a:xfrm>
            <a:off x="3571868" y="2285992"/>
            <a:ext cx="642942" cy="64294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0" baseline="-2500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baseline="-25000" i="0" sz="2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37"/>
          <p:cNvSpPr/>
          <p:nvPr/>
        </p:nvSpPr>
        <p:spPr>
          <a:xfrm>
            <a:off x="5143504" y="2285992"/>
            <a:ext cx="642942" cy="64294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0" baseline="-2500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2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2" name="Google Shape;812;p37"/>
          <p:cNvCxnSpPr/>
          <p:nvPr/>
        </p:nvCxnSpPr>
        <p:spPr>
          <a:xfrm>
            <a:off x="1500166" y="2571744"/>
            <a:ext cx="500066" cy="1588"/>
          </a:xfrm>
          <a:prstGeom prst="straightConnector1">
            <a:avLst/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13" name="Google Shape;813;p37"/>
          <p:cNvCxnSpPr>
            <a:stCxn id="809" idx="6"/>
            <a:endCxn id="810" idx="2"/>
          </p:cNvCxnSpPr>
          <p:nvPr/>
        </p:nvCxnSpPr>
        <p:spPr>
          <a:xfrm>
            <a:off x="2643174" y="2607463"/>
            <a:ext cx="928800" cy="0"/>
          </a:xfrm>
          <a:prstGeom prst="straightConnector1">
            <a:avLst/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14" name="Google Shape;814;p37"/>
          <p:cNvCxnSpPr>
            <a:stCxn id="810" idx="6"/>
            <a:endCxn id="811" idx="2"/>
          </p:cNvCxnSpPr>
          <p:nvPr/>
        </p:nvCxnSpPr>
        <p:spPr>
          <a:xfrm>
            <a:off x="4214810" y="2607463"/>
            <a:ext cx="928800" cy="0"/>
          </a:xfrm>
          <a:prstGeom prst="straightConnector1">
            <a:avLst/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15" name="Google Shape;815;p37"/>
          <p:cNvSpPr/>
          <p:nvPr/>
        </p:nvSpPr>
        <p:spPr>
          <a:xfrm>
            <a:off x="4357686" y="3929066"/>
            <a:ext cx="642942" cy="64294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0" baseline="-2500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6" name="Google Shape;816;p37"/>
          <p:cNvCxnSpPr>
            <a:stCxn id="811" idx="6"/>
            <a:endCxn id="806" idx="2"/>
          </p:cNvCxnSpPr>
          <p:nvPr/>
        </p:nvCxnSpPr>
        <p:spPr>
          <a:xfrm>
            <a:off x="5786446" y="2607463"/>
            <a:ext cx="1000200" cy="0"/>
          </a:xfrm>
          <a:prstGeom prst="straightConnector1">
            <a:avLst/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17" name="Google Shape;817;p37"/>
          <p:cNvCxnSpPr>
            <a:stCxn id="809" idx="4"/>
            <a:endCxn id="815" idx="2"/>
          </p:cNvCxnSpPr>
          <p:nvPr/>
        </p:nvCxnSpPr>
        <p:spPr>
          <a:xfrm flipH="1" rot="-5400000">
            <a:off x="2679003" y="2571634"/>
            <a:ext cx="1321500" cy="2036100"/>
          </a:xfrm>
          <a:prstGeom prst="curvedConnector2">
            <a:avLst/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18" name="Google Shape;818;p37"/>
          <p:cNvCxnSpPr>
            <a:stCxn id="810" idx="4"/>
            <a:endCxn id="815" idx="1"/>
          </p:cNvCxnSpPr>
          <p:nvPr/>
        </p:nvCxnSpPr>
        <p:spPr>
          <a:xfrm flipH="1" rot="-5400000">
            <a:off x="3625439" y="3196834"/>
            <a:ext cx="1094400" cy="558600"/>
          </a:xfrm>
          <a:prstGeom prst="curvedConnector3">
            <a:avLst>
              <a:gd fmla="val 49995" name="adj1"/>
            </a:avLst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19" name="Google Shape;819;p37"/>
          <p:cNvCxnSpPr>
            <a:stCxn id="811" idx="4"/>
            <a:endCxn id="815" idx="7"/>
          </p:cNvCxnSpPr>
          <p:nvPr/>
        </p:nvCxnSpPr>
        <p:spPr>
          <a:xfrm rot="5400000">
            <a:off x="4638475" y="3196834"/>
            <a:ext cx="1094400" cy="558600"/>
          </a:xfrm>
          <a:prstGeom prst="curvedConnector3">
            <a:avLst>
              <a:gd fmla="val 49995" name="adj1"/>
            </a:avLst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20" name="Google Shape;820;p37"/>
          <p:cNvCxnSpPr>
            <a:stCxn id="806" idx="4"/>
            <a:endCxn id="815" idx="6"/>
          </p:cNvCxnSpPr>
          <p:nvPr/>
        </p:nvCxnSpPr>
        <p:spPr>
          <a:xfrm rot="5400000">
            <a:off x="5393549" y="2535934"/>
            <a:ext cx="1321500" cy="2107500"/>
          </a:xfrm>
          <a:prstGeom prst="curvedConnector2">
            <a:avLst/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21" name="Google Shape;821;p37"/>
          <p:cNvCxnSpPr>
            <a:stCxn id="815" idx="5"/>
            <a:endCxn id="815" idx="3"/>
          </p:cNvCxnSpPr>
          <p:nvPr/>
        </p:nvCxnSpPr>
        <p:spPr>
          <a:xfrm rot="5400000">
            <a:off x="4678921" y="4250901"/>
            <a:ext cx="600" cy="454500"/>
          </a:xfrm>
          <a:prstGeom prst="curvedConnector3">
            <a:avLst>
              <a:gd fmla="val 78240971" name="adj1"/>
            </a:avLst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22" name="Google Shape;822;p37"/>
          <p:cNvSpPr txBox="1"/>
          <p:nvPr/>
        </p:nvSpPr>
        <p:spPr>
          <a:xfrm>
            <a:off x="2857488" y="2214554"/>
            <a:ext cx="344966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37"/>
          <p:cNvSpPr txBox="1"/>
          <p:nvPr/>
        </p:nvSpPr>
        <p:spPr>
          <a:xfrm>
            <a:off x="4498358" y="2214554"/>
            <a:ext cx="359394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37"/>
          <p:cNvSpPr txBox="1"/>
          <p:nvPr/>
        </p:nvSpPr>
        <p:spPr>
          <a:xfrm>
            <a:off x="6069994" y="2214554"/>
            <a:ext cx="359394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37"/>
          <p:cNvSpPr txBox="1"/>
          <p:nvPr/>
        </p:nvSpPr>
        <p:spPr>
          <a:xfrm>
            <a:off x="4000496" y="3000372"/>
            <a:ext cx="344966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37"/>
          <p:cNvSpPr txBox="1"/>
          <p:nvPr/>
        </p:nvSpPr>
        <p:spPr>
          <a:xfrm>
            <a:off x="5000628" y="3000372"/>
            <a:ext cx="344966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37"/>
          <p:cNvSpPr txBox="1"/>
          <p:nvPr/>
        </p:nvSpPr>
        <p:spPr>
          <a:xfrm>
            <a:off x="2926722" y="3500438"/>
            <a:ext cx="359394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37"/>
          <p:cNvSpPr txBox="1"/>
          <p:nvPr/>
        </p:nvSpPr>
        <p:spPr>
          <a:xfrm>
            <a:off x="6143636" y="3465142"/>
            <a:ext cx="359394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37"/>
          <p:cNvSpPr txBox="1"/>
          <p:nvPr/>
        </p:nvSpPr>
        <p:spPr>
          <a:xfrm>
            <a:off x="4500562" y="4500570"/>
            <a:ext cx="359394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0" name="Google Shape;830;p37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31" name="Google Shape;83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8"/>
          <p:cNvSpPr/>
          <p:nvPr/>
        </p:nvSpPr>
        <p:spPr>
          <a:xfrm>
            <a:off x="6786578" y="2285992"/>
            <a:ext cx="642942" cy="64294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0" baseline="-2500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2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38"/>
          <p:cNvSpPr/>
          <p:nvPr/>
        </p:nvSpPr>
        <p:spPr>
          <a:xfrm>
            <a:off x="6858016" y="2357430"/>
            <a:ext cx="500066" cy="500066"/>
          </a:xfrm>
          <a:prstGeom prst="ellipse">
            <a:avLst/>
          </a:prstGeom>
          <a:solidFill>
            <a:schemeClr val="lt1">
              <a:alpha val="0"/>
            </a:schemeClr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DFA transition graph</a:t>
            </a:r>
            <a:endParaRPr>
              <a:solidFill>
                <a:srgbClr val="00B0F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9" name="Google Shape;839;p38"/>
          <p:cNvSpPr/>
          <p:nvPr/>
        </p:nvSpPr>
        <p:spPr>
          <a:xfrm>
            <a:off x="2000232" y="2285992"/>
            <a:ext cx="642942" cy="64294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0" baseline="-2500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baseline="-25000" i="0" sz="2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38"/>
          <p:cNvSpPr/>
          <p:nvPr/>
        </p:nvSpPr>
        <p:spPr>
          <a:xfrm>
            <a:off x="3571868" y="2285992"/>
            <a:ext cx="642942" cy="64294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0" baseline="-2500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baseline="-25000" i="0" sz="2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38"/>
          <p:cNvSpPr/>
          <p:nvPr/>
        </p:nvSpPr>
        <p:spPr>
          <a:xfrm>
            <a:off x="5143504" y="2285992"/>
            <a:ext cx="642942" cy="64294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0" baseline="-25000" i="0" lang="en-U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2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2" name="Google Shape;842;p38"/>
          <p:cNvCxnSpPr/>
          <p:nvPr/>
        </p:nvCxnSpPr>
        <p:spPr>
          <a:xfrm>
            <a:off x="1500166" y="2571744"/>
            <a:ext cx="500066" cy="1588"/>
          </a:xfrm>
          <a:prstGeom prst="straightConnector1">
            <a:avLst/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43" name="Google Shape;843;p38"/>
          <p:cNvCxnSpPr>
            <a:stCxn id="839" idx="6"/>
            <a:endCxn id="840" idx="2"/>
          </p:cNvCxnSpPr>
          <p:nvPr/>
        </p:nvCxnSpPr>
        <p:spPr>
          <a:xfrm>
            <a:off x="2643174" y="2607463"/>
            <a:ext cx="928800" cy="0"/>
          </a:xfrm>
          <a:prstGeom prst="straightConnector1">
            <a:avLst/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44" name="Google Shape;844;p38"/>
          <p:cNvCxnSpPr>
            <a:stCxn id="840" idx="6"/>
            <a:endCxn id="841" idx="2"/>
          </p:cNvCxnSpPr>
          <p:nvPr/>
        </p:nvCxnSpPr>
        <p:spPr>
          <a:xfrm>
            <a:off x="4214810" y="2607463"/>
            <a:ext cx="928800" cy="0"/>
          </a:xfrm>
          <a:prstGeom prst="straightConnector1">
            <a:avLst/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45" name="Google Shape;845;p38"/>
          <p:cNvSpPr/>
          <p:nvPr/>
        </p:nvSpPr>
        <p:spPr>
          <a:xfrm>
            <a:off x="4357686" y="3929066"/>
            <a:ext cx="642942" cy="64294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0" baseline="-2500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6" name="Google Shape;846;p38"/>
          <p:cNvCxnSpPr>
            <a:stCxn id="841" idx="6"/>
            <a:endCxn id="836" idx="2"/>
          </p:cNvCxnSpPr>
          <p:nvPr/>
        </p:nvCxnSpPr>
        <p:spPr>
          <a:xfrm>
            <a:off x="5786446" y="2607463"/>
            <a:ext cx="1000200" cy="0"/>
          </a:xfrm>
          <a:prstGeom prst="straightConnector1">
            <a:avLst/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47" name="Google Shape;847;p38"/>
          <p:cNvCxnSpPr>
            <a:stCxn id="839" idx="4"/>
            <a:endCxn id="845" idx="2"/>
          </p:cNvCxnSpPr>
          <p:nvPr/>
        </p:nvCxnSpPr>
        <p:spPr>
          <a:xfrm flipH="1" rot="-5400000">
            <a:off x="2679003" y="2571634"/>
            <a:ext cx="1321500" cy="2036100"/>
          </a:xfrm>
          <a:prstGeom prst="curvedConnector2">
            <a:avLst/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48" name="Google Shape;848;p38"/>
          <p:cNvCxnSpPr>
            <a:stCxn id="840" idx="4"/>
            <a:endCxn id="845" idx="1"/>
          </p:cNvCxnSpPr>
          <p:nvPr/>
        </p:nvCxnSpPr>
        <p:spPr>
          <a:xfrm flipH="1" rot="-5400000">
            <a:off x="3625439" y="3196834"/>
            <a:ext cx="1094400" cy="558600"/>
          </a:xfrm>
          <a:prstGeom prst="curvedConnector3">
            <a:avLst>
              <a:gd fmla="val 49995" name="adj1"/>
            </a:avLst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49" name="Google Shape;849;p38"/>
          <p:cNvCxnSpPr>
            <a:stCxn id="841" idx="4"/>
            <a:endCxn id="845" idx="7"/>
          </p:cNvCxnSpPr>
          <p:nvPr/>
        </p:nvCxnSpPr>
        <p:spPr>
          <a:xfrm rot="5400000">
            <a:off x="4638475" y="3196834"/>
            <a:ext cx="1094400" cy="558600"/>
          </a:xfrm>
          <a:prstGeom prst="curvedConnector3">
            <a:avLst>
              <a:gd fmla="val 49995" name="adj1"/>
            </a:avLst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50" name="Google Shape;850;p38"/>
          <p:cNvCxnSpPr>
            <a:stCxn id="836" idx="4"/>
            <a:endCxn id="845" idx="6"/>
          </p:cNvCxnSpPr>
          <p:nvPr/>
        </p:nvCxnSpPr>
        <p:spPr>
          <a:xfrm rot="5400000">
            <a:off x="5393549" y="2535934"/>
            <a:ext cx="1321500" cy="2107500"/>
          </a:xfrm>
          <a:prstGeom prst="curvedConnector2">
            <a:avLst/>
          </a:prstGeom>
          <a:noFill/>
          <a:ln cap="flat" cmpd="sng" w="31750">
            <a:solidFill>
              <a:srgbClr val="D8D8D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51" name="Google Shape;851;p38"/>
          <p:cNvCxnSpPr>
            <a:stCxn id="845" idx="5"/>
            <a:endCxn id="845" idx="3"/>
          </p:cNvCxnSpPr>
          <p:nvPr/>
        </p:nvCxnSpPr>
        <p:spPr>
          <a:xfrm rot="5400000">
            <a:off x="4678921" y="4250901"/>
            <a:ext cx="600" cy="454500"/>
          </a:xfrm>
          <a:prstGeom prst="curvedConnector3">
            <a:avLst>
              <a:gd fmla="val 78240971" name="adj1"/>
            </a:avLst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52" name="Google Shape;852;p38"/>
          <p:cNvSpPr txBox="1"/>
          <p:nvPr/>
        </p:nvSpPr>
        <p:spPr>
          <a:xfrm>
            <a:off x="2857488" y="2214554"/>
            <a:ext cx="344966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38"/>
          <p:cNvSpPr txBox="1"/>
          <p:nvPr/>
        </p:nvSpPr>
        <p:spPr>
          <a:xfrm>
            <a:off x="4498358" y="2214554"/>
            <a:ext cx="359394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38"/>
          <p:cNvSpPr txBox="1"/>
          <p:nvPr/>
        </p:nvSpPr>
        <p:spPr>
          <a:xfrm>
            <a:off x="6069994" y="2214554"/>
            <a:ext cx="359394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38"/>
          <p:cNvSpPr txBox="1"/>
          <p:nvPr/>
        </p:nvSpPr>
        <p:spPr>
          <a:xfrm>
            <a:off x="4000496" y="3000372"/>
            <a:ext cx="344966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38"/>
          <p:cNvSpPr txBox="1"/>
          <p:nvPr/>
        </p:nvSpPr>
        <p:spPr>
          <a:xfrm>
            <a:off x="5000628" y="3000372"/>
            <a:ext cx="344966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38"/>
          <p:cNvSpPr txBox="1"/>
          <p:nvPr/>
        </p:nvSpPr>
        <p:spPr>
          <a:xfrm>
            <a:off x="2926722" y="3500438"/>
            <a:ext cx="359394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38"/>
          <p:cNvSpPr txBox="1"/>
          <p:nvPr/>
        </p:nvSpPr>
        <p:spPr>
          <a:xfrm>
            <a:off x="6143636" y="3465142"/>
            <a:ext cx="359394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2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38"/>
          <p:cNvSpPr txBox="1"/>
          <p:nvPr/>
        </p:nvSpPr>
        <p:spPr>
          <a:xfrm>
            <a:off x="4500562" y="4500570"/>
            <a:ext cx="359394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38"/>
          <p:cNvSpPr txBox="1"/>
          <p:nvPr/>
        </p:nvSpPr>
        <p:spPr>
          <a:xfrm>
            <a:off x="5072066" y="4500570"/>
            <a:ext cx="2143139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JUNK or TRAP STATE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1" name="Google Shape;861;p38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62" name="Google Shape;86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DFA (cont…)</a:t>
            </a:r>
            <a:endParaRPr>
              <a:solidFill>
                <a:srgbClr val="00B0F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8" name="Google Shape;868;p39"/>
          <p:cNvSpPr/>
          <p:nvPr/>
        </p:nvSpPr>
        <p:spPr>
          <a:xfrm>
            <a:off x="-32" y="3643314"/>
            <a:ext cx="1571636" cy="428628"/>
          </a:xfrm>
          <a:prstGeom prst="rect">
            <a:avLst/>
          </a:prstGeom>
          <a:solidFill>
            <a:srgbClr val="A5A5A5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TAPE</a:t>
            </a:r>
            <a:endParaRPr b="0" i="1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39"/>
          <p:cNvSpPr/>
          <p:nvPr/>
        </p:nvSpPr>
        <p:spPr>
          <a:xfrm>
            <a:off x="1571604" y="2714620"/>
            <a:ext cx="5929354" cy="2928958"/>
          </a:xfrm>
          <a:prstGeom prst="rect">
            <a:avLst/>
          </a:prstGeom>
          <a:solidFill>
            <a:srgbClr val="FBFAF8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0" name="Google Shape;870;p39"/>
          <p:cNvGrpSpPr/>
          <p:nvPr/>
        </p:nvGrpSpPr>
        <p:grpSpPr>
          <a:xfrm>
            <a:off x="1643043" y="2654272"/>
            <a:ext cx="5842825" cy="3132182"/>
            <a:chOff x="1500166" y="2214554"/>
            <a:chExt cx="5929354" cy="3178568"/>
          </a:xfrm>
        </p:grpSpPr>
        <p:sp>
          <p:nvSpPr>
            <p:cNvPr id="871" name="Google Shape;871;p39"/>
            <p:cNvSpPr/>
            <p:nvPr/>
          </p:nvSpPr>
          <p:spPr>
            <a:xfrm>
              <a:off x="6786578" y="2285992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39"/>
            <p:cNvSpPr/>
            <p:nvPr/>
          </p:nvSpPr>
          <p:spPr>
            <a:xfrm>
              <a:off x="6858016" y="2357430"/>
              <a:ext cx="500066" cy="500066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39"/>
            <p:cNvSpPr/>
            <p:nvPr/>
          </p:nvSpPr>
          <p:spPr>
            <a:xfrm>
              <a:off x="2000232" y="2285992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b="0" baseline="-2500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39"/>
            <p:cNvSpPr/>
            <p:nvPr/>
          </p:nvSpPr>
          <p:spPr>
            <a:xfrm>
              <a:off x="3571868" y="2285992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baseline="-2500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39"/>
            <p:cNvSpPr/>
            <p:nvPr/>
          </p:nvSpPr>
          <p:spPr>
            <a:xfrm>
              <a:off x="5143504" y="2285992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76" name="Google Shape;876;p39"/>
            <p:cNvCxnSpPr/>
            <p:nvPr/>
          </p:nvCxnSpPr>
          <p:spPr>
            <a:xfrm>
              <a:off x="1500166" y="2571744"/>
              <a:ext cx="500066" cy="1588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877" name="Google Shape;877;p39"/>
            <p:cNvCxnSpPr>
              <a:stCxn id="873" idx="6"/>
              <a:endCxn id="874" idx="2"/>
            </p:cNvCxnSpPr>
            <p:nvPr/>
          </p:nvCxnSpPr>
          <p:spPr>
            <a:xfrm>
              <a:off x="2643174" y="2607463"/>
              <a:ext cx="9288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878" name="Google Shape;878;p39"/>
            <p:cNvCxnSpPr>
              <a:stCxn id="874" idx="6"/>
              <a:endCxn id="875" idx="2"/>
            </p:cNvCxnSpPr>
            <p:nvPr/>
          </p:nvCxnSpPr>
          <p:spPr>
            <a:xfrm>
              <a:off x="4214810" y="2607463"/>
              <a:ext cx="9288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879" name="Google Shape;879;p39"/>
            <p:cNvSpPr/>
            <p:nvPr/>
          </p:nvSpPr>
          <p:spPr>
            <a:xfrm>
              <a:off x="4357686" y="3929066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80" name="Google Shape;880;p39"/>
            <p:cNvCxnSpPr>
              <a:stCxn id="875" idx="6"/>
              <a:endCxn id="871" idx="2"/>
            </p:cNvCxnSpPr>
            <p:nvPr/>
          </p:nvCxnSpPr>
          <p:spPr>
            <a:xfrm>
              <a:off x="5786446" y="2607463"/>
              <a:ext cx="10002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881" name="Google Shape;881;p39"/>
            <p:cNvCxnSpPr>
              <a:stCxn id="873" idx="4"/>
              <a:endCxn id="879" idx="2"/>
            </p:cNvCxnSpPr>
            <p:nvPr/>
          </p:nvCxnSpPr>
          <p:spPr>
            <a:xfrm flipH="1" rot="-5400000">
              <a:off x="2679003" y="2571634"/>
              <a:ext cx="1321500" cy="2036100"/>
            </a:xfrm>
            <a:prstGeom prst="curvedConnector2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882" name="Google Shape;882;p39"/>
            <p:cNvCxnSpPr>
              <a:stCxn id="874" idx="4"/>
              <a:endCxn id="879" idx="1"/>
            </p:cNvCxnSpPr>
            <p:nvPr/>
          </p:nvCxnSpPr>
          <p:spPr>
            <a:xfrm flipH="1" rot="-5400000">
              <a:off x="3625439" y="3196834"/>
              <a:ext cx="1094400" cy="558600"/>
            </a:xfrm>
            <a:prstGeom prst="curvedConnector3">
              <a:avLst>
                <a:gd fmla="val 10929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883" name="Google Shape;883;p39"/>
            <p:cNvCxnSpPr>
              <a:stCxn id="875" idx="4"/>
              <a:endCxn id="879" idx="7"/>
            </p:cNvCxnSpPr>
            <p:nvPr/>
          </p:nvCxnSpPr>
          <p:spPr>
            <a:xfrm rot="5400000">
              <a:off x="4638475" y="3196834"/>
              <a:ext cx="1094400" cy="558600"/>
            </a:xfrm>
            <a:prstGeom prst="curvedConnector3">
              <a:avLst>
                <a:gd fmla="val 10929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884" name="Google Shape;884;p39"/>
            <p:cNvCxnSpPr>
              <a:stCxn id="871" idx="4"/>
              <a:endCxn id="879" idx="6"/>
            </p:cNvCxnSpPr>
            <p:nvPr/>
          </p:nvCxnSpPr>
          <p:spPr>
            <a:xfrm rot="5400000">
              <a:off x="5393549" y="2535934"/>
              <a:ext cx="1321500" cy="2107500"/>
            </a:xfrm>
            <a:prstGeom prst="curvedConnector2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885" name="Google Shape;885;p39"/>
            <p:cNvCxnSpPr>
              <a:stCxn id="879" idx="5"/>
              <a:endCxn id="879" idx="3"/>
            </p:cNvCxnSpPr>
            <p:nvPr/>
          </p:nvCxnSpPr>
          <p:spPr>
            <a:xfrm rot="5400000">
              <a:off x="4678921" y="4250901"/>
              <a:ext cx="600" cy="454500"/>
            </a:xfrm>
            <a:prstGeom prst="curvedConnector3">
              <a:avLst>
                <a:gd fmla="val 4060495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886" name="Google Shape;886;p39"/>
            <p:cNvSpPr txBox="1"/>
            <p:nvPr/>
          </p:nvSpPr>
          <p:spPr>
            <a:xfrm>
              <a:off x="2857488" y="2214554"/>
              <a:ext cx="34496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39"/>
            <p:cNvSpPr txBox="1"/>
            <p:nvPr/>
          </p:nvSpPr>
          <p:spPr>
            <a:xfrm>
              <a:off x="4498358" y="2214554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39"/>
            <p:cNvSpPr txBox="1"/>
            <p:nvPr/>
          </p:nvSpPr>
          <p:spPr>
            <a:xfrm>
              <a:off x="6069994" y="2214554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39"/>
            <p:cNvSpPr txBox="1"/>
            <p:nvPr/>
          </p:nvSpPr>
          <p:spPr>
            <a:xfrm>
              <a:off x="4000496" y="3000372"/>
              <a:ext cx="34496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39"/>
            <p:cNvSpPr txBox="1"/>
            <p:nvPr/>
          </p:nvSpPr>
          <p:spPr>
            <a:xfrm>
              <a:off x="5000628" y="3000372"/>
              <a:ext cx="34496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39"/>
            <p:cNvSpPr txBox="1"/>
            <p:nvPr/>
          </p:nvSpPr>
          <p:spPr>
            <a:xfrm>
              <a:off x="2926722" y="3500438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39"/>
            <p:cNvSpPr txBox="1"/>
            <p:nvPr/>
          </p:nvSpPr>
          <p:spPr>
            <a:xfrm>
              <a:off x="6143636" y="3465142"/>
              <a:ext cx="359394" cy="892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39"/>
            <p:cNvSpPr txBox="1"/>
            <p:nvPr/>
          </p:nvSpPr>
          <p:spPr>
            <a:xfrm>
              <a:off x="4500562" y="4500570"/>
              <a:ext cx="359394" cy="892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4" name="Google Shape;894;p39"/>
          <p:cNvSpPr/>
          <p:nvPr/>
        </p:nvSpPr>
        <p:spPr>
          <a:xfrm>
            <a:off x="1285852" y="3500438"/>
            <a:ext cx="642942" cy="71438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7C80"/>
          </a:solidFill>
          <a:ln cap="flat" cmpd="sng" w="25400">
            <a:solidFill>
              <a:srgbClr val="FF7C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39"/>
          <p:cNvSpPr/>
          <p:nvPr/>
        </p:nvSpPr>
        <p:spPr>
          <a:xfrm>
            <a:off x="7215206" y="4286256"/>
            <a:ext cx="642942" cy="71438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7C80"/>
          </a:solidFill>
          <a:ln cap="flat" cmpd="sng" w="25400">
            <a:solidFill>
              <a:srgbClr val="FF7C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6" name="Google Shape;896;p39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97" name="Google Shape;89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"/>
          <p:cNvSpPr txBox="1"/>
          <p:nvPr>
            <p:ph type="ctrTitle"/>
          </p:nvPr>
        </p:nvSpPr>
        <p:spPr>
          <a:xfrm>
            <a:off x="0" y="0"/>
            <a:ext cx="91440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Unit</a:t>
            </a:r>
            <a:r>
              <a:rPr lang="en-US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>
              <a:solidFill>
                <a:srgbClr val="00B0F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" name="Google Shape;238;p4"/>
          <p:cNvSpPr txBox="1"/>
          <p:nvPr>
            <p:ph idx="1" type="subTitle"/>
          </p:nvPr>
        </p:nvSpPr>
        <p:spPr>
          <a:xfrm>
            <a:off x="0" y="1447800"/>
            <a:ext cx="9144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to Formal language, Basic concepts: Symbol, Alphabet, String</a:t>
            </a:r>
            <a:endParaRPr/>
          </a:p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to Finite Automata, State transition graph, Transition table, Acceptance of a string, Acceptance of a Language</a:t>
            </a:r>
            <a:endParaRPr/>
          </a:p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Deterministic finite Automata (DFA)-Formal Definition</a:t>
            </a:r>
            <a:endParaRPr/>
          </a:p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NonDeterministic finite Automata (NFA)-Formal Definition </a:t>
            </a:r>
            <a:endParaRPr/>
          </a:p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NonDeterministic finite Automata (NFA) with epsilon transition</a:t>
            </a:r>
            <a:endParaRPr/>
          </a:p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Equivalence of NFA and DFA, Conversion from NFA to DFA, Conversion from NFA with epsilon transition to DFA </a:t>
            </a:r>
            <a:endParaRPr/>
          </a:p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Finite Automata with output: Moore and Mealy Machine, Moore to Mealy conversion, Mealy to Moore conversion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39" name="Google Shape;239;p4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0" name="Google Shape;240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12/6/2024</a:t>
            </a:r>
            <a:endParaRPr/>
          </a:p>
        </p:txBody>
      </p:sp>
      <p:sp>
        <p:nvSpPr>
          <p:cNvPr id="241" name="Google Shape;241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2" name="Google Shape;24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DFA (cont…)</a:t>
            </a:r>
            <a:endParaRPr/>
          </a:p>
        </p:txBody>
      </p:sp>
      <p:sp>
        <p:nvSpPr>
          <p:cNvPr id="903" name="Google Shape;903;p40"/>
          <p:cNvSpPr/>
          <p:nvPr/>
        </p:nvSpPr>
        <p:spPr>
          <a:xfrm>
            <a:off x="-32" y="3643314"/>
            <a:ext cx="1571636" cy="428628"/>
          </a:xfrm>
          <a:prstGeom prst="rect">
            <a:avLst/>
          </a:prstGeom>
          <a:solidFill>
            <a:srgbClr val="A5A5A5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bba</a:t>
            </a:r>
            <a:endParaRPr b="0" i="1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40"/>
          <p:cNvSpPr/>
          <p:nvPr/>
        </p:nvSpPr>
        <p:spPr>
          <a:xfrm>
            <a:off x="1571604" y="2714620"/>
            <a:ext cx="5929354" cy="2928958"/>
          </a:xfrm>
          <a:prstGeom prst="rect">
            <a:avLst/>
          </a:prstGeom>
          <a:solidFill>
            <a:srgbClr val="FBFAF8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5" name="Google Shape;905;p40"/>
          <p:cNvGrpSpPr/>
          <p:nvPr/>
        </p:nvGrpSpPr>
        <p:grpSpPr>
          <a:xfrm>
            <a:off x="1643043" y="2654272"/>
            <a:ext cx="5842825" cy="3132182"/>
            <a:chOff x="1500166" y="2214554"/>
            <a:chExt cx="5929354" cy="3178568"/>
          </a:xfrm>
        </p:grpSpPr>
        <p:sp>
          <p:nvSpPr>
            <p:cNvPr id="906" name="Google Shape;906;p40"/>
            <p:cNvSpPr/>
            <p:nvPr/>
          </p:nvSpPr>
          <p:spPr>
            <a:xfrm>
              <a:off x="6786578" y="2285992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40"/>
            <p:cNvSpPr/>
            <p:nvPr/>
          </p:nvSpPr>
          <p:spPr>
            <a:xfrm>
              <a:off x="6858016" y="2357430"/>
              <a:ext cx="500066" cy="500066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40"/>
            <p:cNvSpPr/>
            <p:nvPr/>
          </p:nvSpPr>
          <p:spPr>
            <a:xfrm>
              <a:off x="2000232" y="2285992"/>
              <a:ext cx="642942" cy="642942"/>
            </a:xfrm>
            <a:prstGeom prst="ellipse">
              <a:avLst/>
            </a:prstGeom>
            <a:solidFill>
              <a:srgbClr val="FFFF00"/>
            </a:solidFill>
            <a:ln cap="flat" cmpd="sng" w="25400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b="0" baseline="-2500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40"/>
            <p:cNvSpPr/>
            <p:nvPr/>
          </p:nvSpPr>
          <p:spPr>
            <a:xfrm>
              <a:off x="3571868" y="2285992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baseline="-2500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40"/>
            <p:cNvSpPr/>
            <p:nvPr/>
          </p:nvSpPr>
          <p:spPr>
            <a:xfrm>
              <a:off x="5143504" y="2285992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11" name="Google Shape;911;p40"/>
            <p:cNvCxnSpPr/>
            <p:nvPr/>
          </p:nvCxnSpPr>
          <p:spPr>
            <a:xfrm>
              <a:off x="1500166" y="2571744"/>
              <a:ext cx="500066" cy="1588"/>
            </a:xfrm>
            <a:prstGeom prst="straightConnector1">
              <a:avLst/>
            </a:prstGeom>
            <a:noFill/>
            <a:ln cap="flat" cmpd="sng" w="31750">
              <a:solidFill>
                <a:srgbClr val="FFC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912" name="Google Shape;912;p40"/>
            <p:cNvCxnSpPr>
              <a:stCxn id="908" idx="6"/>
              <a:endCxn id="909" idx="2"/>
            </p:cNvCxnSpPr>
            <p:nvPr/>
          </p:nvCxnSpPr>
          <p:spPr>
            <a:xfrm>
              <a:off x="2643174" y="2607463"/>
              <a:ext cx="9288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913" name="Google Shape;913;p40"/>
            <p:cNvCxnSpPr>
              <a:stCxn id="909" idx="6"/>
              <a:endCxn id="910" idx="2"/>
            </p:cNvCxnSpPr>
            <p:nvPr/>
          </p:nvCxnSpPr>
          <p:spPr>
            <a:xfrm>
              <a:off x="4214810" y="2607463"/>
              <a:ext cx="9288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914" name="Google Shape;914;p40"/>
            <p:cNvSpPr/>
            <p:nvPr/>
          </p:nvSpPr>
          <p:spPr>
            <a:xfrm>
              <a:off x="4357686" y="3929066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15" name="Google Shape;915;p40"/>
            <p:cNvCxnSpPr>
              <a:stCxn id="910" idx="6"/>
              <a:endCxn id="906" idx="2"/>
            </p:cNvCxnSpPr>
            <p:nvPr/>
          </p:nvCxnSpPr>
          <p:spPr>
            <a:xfrm>
              <a:off x="5786446" y="2607463"/>
              <a:ext cx="10002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916" name="Google Shape;916;p40"/>
            <p:cNvCxnSpPr>
              <a:stCxn id="908" idx="4"/>
              <a:endCxn id="914" idx="2"/>
            </p:cNvCxnSpPr>
            <p:nvPr/>
          </p:nvCxnSpPr>
          <p:spPr>
            <a:xfrm flipH="1" rot="-5400000">
              <a:off x="2679003" y="2571634"/>
              <a:ext cx="1321500" cy="2036100"/>
            </a:xfrm>
            <a:prstGeom prst="curvedConnector2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917" name="Google Shape;917;p40"/>
            <p:cNvCxnSpPr>
              <a:stCxn id="909" idx="4"/>
              <a:endCxn id="914" idx="1"/>
            </p:cNvCxnSpPr>
            <p:nvPr/>
          </p:nvCxnSpPr>
          <p:spPr>
            <a:xfrm flipH="1" rot="-5400000">
              <a:off x="3625439" y="3196834"/>
              <a:ext cx="1094400" cy="558600"/>
            </a:xfrm>
            <a:prstGeom prst="curvedConnector3">
              <a:avLst>
                <a:gd fmla="val 10929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918" name="Google Shape;918;p40"/>
            <p:cNvCxnSpPr>
              <a:stCxn id="910" idx="4"/>
              <a:endCxn id="914" idx="7"/>
            </p:cNvCxnSpPr>
            <p:nvPr/>
          </p:nvCxnSpPr>
          <p:spPr>
            <a:xfrm rot="5400000">
              <a:off x="4638475" y="3196834"/>
              <a:ext cx="1094400" cy="558600"/>
            </a:xfrm>
            <a:prstGeom prst="curvedConnector3">
              <a:avLst>
                <a:gd fmla="val 10929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919" name="Google Shape;919;p40"/>
            <p:cNvCxnSpPr>
              <a:stCxn id="906" idx="4"/>
              <a:endCxn id="914" idx="6"/>
            </p:cNvCxnSpPr>
            <p:nvPr/>
          </p:nvCxnSpPr>
          <p:spPr>
            <a:xfrm rot="5400000">
              <a:off x="5393549" y="2535934"/>
              <a:ext cx="1321500" cy="2107500"/>
            </a:xfrm>
            <a:prstGeom prst="curvedConnector2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920" name="Google Shape;920;p40"/>
            <p:cNvCxnSpPr>
              <a:stCxn id="914" idx="5"/>
              <a:endCxn id="914" idx="3"/>
            </p:cNvCxnSpPr>
            <p:nvPr/>
          </p:nvCxnSpPr>
          <p:spPr>
            <a:xfrm rot="5400000">
              <a:off x="4678921" y="4250901"/>
              <a:ext cx="600" cy="454500"/>
            </a:xfrm>
            <a:prstGeom prst="curvedConnector3">
              <a:avLst>
                <a:gd fmla="val 4060495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921" name="Google Shape;921;p40"/>
            <p:cNvSpPr txBox="1"/>
            <p:nvPr/>
          </p:nvSpPr>
          <p:spPr>
            <a:xfrm>
              <a:off x="2857488" y="2214554"/>
              <a:ext cx="34496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40"/>
            <p:cNvSpPr txBox="1"/>
            <p:nvPr/>
          </p:nvSpPr>
          <p:spPr>
            <a:xfrm>
              <a:off x="4498358" y="2214554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40"/>
            <p:cNvSpPr txBox="1"/>
            <p:nvPr/>
          </p:nvSpPr>
          <p:spPr>
            <a:xfrm>
              <a:off x="6069994" y="2214554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40"/>
            <p:cNvSpPr txBox="1"/>
            <p:nvPr/>
          </p:nvSpPr>
          <p:spPr>
            <a:xfrm>
              <a:off x="4000496" y="3000372"/>
              <a:ext cx="34496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40"/>
            <p:cNvSpPr txBox="1"/>
            <p:nvPr/>
          </p:nvSpPr>
          <p:spPr>
            <a:xfrm>
              <a:off x="5000628" y="3000372"/>
              <a:ext cx="34496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40"/>
            <p:cNvSpPr txBox="1"/>
            <p:nvPr/>
          </p:nvSpPr>
          <p:spPr>
            <a:xfrm>
              <a:off x="2926722" y="3500438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40"/>
            <p:cNvSpPr txBox="1"/>
            <p:nvPr/>
          </p:nvSpPr>
          <p:spPr>
            <a:xfrm>
              <a:off x="6143636" y="3465142"/>
              <a:ext cx="359394" cy="892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40"/>
            <p:cNvSpPr txBox="1"/>
            <p:nvPr/>
          </p:nvSpPr>
          <p:spPr>
            <a:xfrm>
              <a:off x="4500562" y="4500570"/>
              <a:ext cx="359394" cy="892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9" name="Google Shape;929;p40"/>
          <p:cNvSpPr/>
          <p:nvPr/>
        </p:nvSpPr>
        <p:spPr>
          <a:xfrm>
            <a:off x="428596" y="1517680"/>
            <a:ext cx="275960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string: </a:t>
            </a:r>
            <a:r>
              <a:rPr b="0" i="1" lang="en-US" sz="3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abb</a:t>
            </a:r>
            <a:endParaRPr b="0" i="1" sz="3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0" name="Google Shape;930;p40"/>
          <p:cNvSpPr/>
          <p:nvPr/>
        </p:nvSpPr>
        <p:spPr>
          <a:xfrm>
            <a:off x="1285852" y="3500438"/>
            <a:ext cx="642942" cy="71438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7C80"/>
          </a:solidFill>
          <a:ln cap="flat" cmpd="sng" w="25400">
            <a:solidFill>
              <a:srgbClr val="FF7C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40"/>
          <p:cNvSpPr/>
          <p:nvPr/>
        </p:nvSpPr>
        <p:spPr>
          <a:xfrm>
            <a:off x="7215206" y="4286256"/>
            <a:ext cx="642942" cy="71438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7C80"/>
          </a:solidFill>
          <a:ln cap="flat" cmpd="sng" w="25400">
            <a:solidFill>
              <a:srgbClr val="FF7C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2" name="Google Shape;932;p40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33" name="Google Shape;93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DFA (cont…)</a:t>
            </a:r>
            <a:endParaRPr/>
          </a:p>
        </p:txBody>
      </p:sp>
      <p:sp>
        <p:nvSpPr>
          <p:cNvPr id="939" name="Google Shape;939;p41"/>
          <p:cNvSpPr/>
          <p:nvPr/>
        </p:nvSpPr>
        <p:spPr>
          <a:xfrm>
            <a:off x="-32" y="3643314"/>
            <a:ext cx="1571636" cy="428628"/>
          </a:xfrm>
          <a:prstGeom prst="rect">
            <a:avLst/>
          </a:prstGeom>
          <a:solidFill>
            <a:srgbClr val="A5A5A5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bb</a:t>
            </a:r>
            <a:endParaRPr b="0" i="1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41"/>
          <p:cNvSpPr/>
          <p:nvPr/>
        </p:nvSpPr>
        <p:spPr>
          <a:xfrm>
            <a:off x="1571604" y="2714620"/>
            <a:ext cx="5929354" cy="2928958"/>
          </a:xfrm>
          <a:prstGeom prst="rect">
            <a:avLst/>
          </a:prstGeom>
          <a:solidFill>
            <a:srgbClr val="FBFAF8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1" name="Google Shape;941;p41"/>
          <p:cNvGrpSpPr/>
          <p:nvPr/>
        </p:nvGrpSpPr>
        <p:grpSpPr>
          <a:xfrm>
            <a:off x="1643043" y="2654272"/>
            <a:ext cx="5842825" cy="3132182"/>
            <a:chOff x="1500166" y="2214554"/>
            <a:chExt cx="5929354" cy="3178568"/>
          </a:xfrm>
        </p:grpSpPr>
        <p:sp>
          <p:nvSpPr>
            <p:cNvPr id="942" name="Google Shape;942;p41"/>
            <p:cNvSpPr/>
            <p:nvPr/>
          </p:nvSpPr>
          <p:spPr>
            <a:xfrm>
              <a:off x="6786578" y="2285992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41"/>
            <p:cNvSpPr/>
            <p:nvPr/>
          </p:nvSpPr>
          <p:spPr>
            <a:xfrm>
              <a:off x="6858016" y="2357430"/>
              <a:ext cx="500066" cy="500066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41"/>
            <p:cNvSpPr/>
            <p:nvPr/>
          </p:nvSpPr>
          <p:spPr>
            <a:xfrm>
              <a:off x="2000232" y="2285992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b="0" baseline="-2500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41"/>
            <p:cNvSpPr/>
            <p:nvPr/>
          </p:nvSpPr>
          <p:spPr>
            <a:xfrm>
              <a:off x="3571868" y="2285992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baseline="-2500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41"/>
            <p:cNvSpPr/>
            <p:nvPr/>
          </p:nvSpPr>
          <p:spPr>
            <a:xfrm>
              <a:off x="5143504" y="2285992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47" name="Google Shape;947;p41"/>
            <p:cNvCxnSpPr/>
            <p:nvPr/>
          </p:nvCxnSpPr>
          <p:spPr>
            <a:xfrm>
              <a:off x="1500166" y="2571744"/>
              <a:ext cx="500066" cy="1588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948" name="Google Shape;948;p41"/>
            <p:cNvCxnSpPr>
              <a:stCxn id="944" idx="6"/>
              <a:endCxn id="945" idx="2"/>
            </p:cNvCxnSpPr>
            <p:nvPr/>
          </p:nvCxnSpPr>
          <p:spPr>
            <a:xfrm>
              <a:off x="2643174" y="2607463"/>
              <a:ext cx="928800" cy="0"/>
            </a:xfrm>
            <a:prstGeom prst="straightConnector1">
              <a:avLst/>
            </a:prstGeom>
            <a:noFill/>
            <a:ln cap="flat" cmpd="sng" w="31750">
              <a:solidFill>
                <a:srgbClr val="FFC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949" name="Google Shape;949;p41"/>
            <p:cNvCxnSpPr>
              <a:stCxn id="945" idx="6"/>
              <a:endCxn id="946" idx="2"/>
            </p:cNvCxnSpPr>
            <p:nvPr/>
          </p:nvCxnSpPr>
          <p:spPr>
            <a:xfrm>
              <a:off x="4214810" y="2607463"/>
              <a:ext cx="9288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950" name="Google Shape;950;p41"/>
            <p:cNvSpPr/>
            <p:nvPr/>
          </p:nvSpPr>
          <p:spPr>
            <a:xfrm>
              <a:off x="4357686" y="3929066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51" name="Google Shape;951;p41"/>
            <p:cNvCxnSpPr>
              <a:stCxn id="946" idx="6"/>
              <a:endCxn id="942" idx="2"/>
            </p:cNvCxnSpPr>
            <p:nvPr/>
          </p:nvCxnSpPr>
          <p:spPr>
            <a:xfrm>
              <a:off x="5786446" y="2607463"/>
              <a:ext cx="10002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952" name="Google Shape;952;p41"/>
            <p:cNvCxnSpPr>
              <a:stCxn id="944" idx="4"/>
              <a:endCxn id="950" idx="2"/>
            </p:cNvCxnSpPr>
            <p:nvPr/>
          </p:nvCxnSpPr>
          <p:spPr>
            <a:xfrm flipH="1" rot="-5400000">
              <a:off x="2679003" y="2571634"/>
              <a:ext cx="1321500" cy="2036100"/>
            </a:xfrm>
            <a:prstGeom prst="curvedConnector2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953" name="Google Shape;953;p41"/>
            <p:cNvCxnSpPr>
              <a:stCxn id="945" idx="4"/>
              <a:endCxn id="950" idx="1"/>
            </p:cNvCxnSpPr>
            <p:nvPr/>
          </p:nvCxnSpPr>
          <p:spPr>
            <a:xfrm flipH="1" rot="-5400000">
              <a:off x="3625439" y="3196834"/>
              <a:ext cx="1094400" cy="558600"/>
            </a:xfrm>
            <a:prstGeom prst="curvedConnector3">
              <a:avLst>
                <a:gd fmla="val 10929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954" name="Google Shape;954;p41"/>
            <p:cNvCxnSpPr>
              <a:stCxn id="946" idx="4"/>
              <a:endCxn id="950" idx="7"/>
            </p:cNvCxnSpPr>
            <p:nvPr/>
          </p:nvCxnSpPr>
          <p:spPr>
            <a:xfrm rot="5400000">
              <a:off x="4638475" y="3196834"/>
              <a:ext cx="1094400" cy="558600"/>
            </a:xfrm>
            <a:prstGeom prst="curvedConnector3">
              <a:avLst>
                <a:gd fmla="val 10929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955" name="Google Shape;955;p41"/>
            <p:cNvCxnSpPr>
              <a:stCxn id="942" idx="4"/>
              <a:endCxn id="950" idx="6"/>
            </p:cNvCxnSpPr>
            <p:nvPr/>
          </p:nvCxnSpPr>
          <p:spPr>
            <a:xfrm rot="5400000">
              <a:off x="5393549" y="2535934"/>
              <a:ext cx="1321500" cy="2107500"/>
            </a:xfrm>
            <a:prstGeom prst="curvedConnector2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956" name="Google Shape;956;p41"/>
            <p:cNvCxnSpPr>
              <a:stCxn id="950" idx="5"/>
              <a:endCxn id="950" idx="3"/>
            </p:cNvCxnSpPr>
            <p:nvPr/>
          </p:nvCxnSpPr>
          <p:spPr>
            <a:xfrm rot="5400000">
              <a:off x="4678921" y="4250901"/>
              <a:ext cx="600" cy="454500"/>
            </a:xfrm>
            <a:prstGeom prst="curvedConnector3">
              <a:avLst>
                <a:gd fmla="val 4060495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957" name="Google Shape;957;p41"/>
            <p:cNvSpPr txBox="1"/>
            <p:nvPr/>
          </p:nvSpPr>
          <p:spPr>
            <a:xfrm>
              <a:off x="2857488" y="2214554"/>
              <a:ext cx="350075" cy="499736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41"/>
            <p:cNvSpPr txBox="1"/>
            <p:nvPr/>
          </p:nvSpPr>
          <p:spPr>
            <a:xfrm>
              <a:off x="4498358" y="2214554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41"/>
            <p:cNvSpPr txBox="1"/>
            <p:nvPr/>
          </p:nvSpPr>
          <p:spPr>
            <a:xfrm>
              <a:off x="6069994" y="2214554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41"/>
            <p:cNvSpPr txBox="1"/>
            <p:nvPr/>
          </p:nvSpPr>
          <p:spPr>
            <a:xfrm>
              <a:off x="4000496" y="3000372"/>
              <a:ext cx="34496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41"/>
            <p:cNvSpPr txBox="1"/>
            <p:nvPr/>
          </p:nvSpPr>
          <p:spPr>
            <a:xfrm>
              <a:off x="5000628" y="3000372"/>
              <a:ext cx="34496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41"/>
            <p:cNvSpPr txBox="1"/>
            <p:nvPr/>
          </p:nvSpPr>
          <p:spPr>
            <a:xfrm>
              <a:off x="2926722" y="3500438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41"/>
            <p:cNvSpPr txBox="1"/>
            <p:nvPr/>
          </p:nvSpPr>
          <p:spPr>
            <a:xfrm>
              <a:off x="6143636" y="3465142"/>
              <a:ext cx="359394" cy="892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41"/>
            <p:cNvSpPr txBox="1"/>
            <p:nvPr/>
          </p:nvSpPr>
          <p:spPr>
            <a:xfrm>
              <a:off x="4500562" y="4500570"/>
              <a:ext cx="359394" cy="892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5" name="Google Shape;965;p41"/>
          <p:cNvSpPr/>
          <p:nvPr/>
        </p:nvSpPr>
        <p:spPr>
          <a:xfrm>
            <a:off x="428596" y="1517680"/>
            <a:ext cx="275960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string: </a:t>
            </a:r>
            <a:r>
              <a:rPr b="0" i="1" lang="en-US" sz="3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abb</a:t>
            </a:r>
            <a:endParaRPr b="0" i="1" sz="3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6" name="Google Shape;966;p41"/>
          <p:cNvSpPr/>
          <p:nvPr/>
        </p:nvSpPr>
        <p:spPr>
          <a:xfrm>
            <a:off x="1285852" y="3500438"/>
            <a:ext cx="642942" cy="71438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7C80"/>
          </a:solidFill>
          <a:ln cap="flat" cmpd="sng" w="25400">
            <a:solidFill>
              <a:srgbClr val="FF7C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1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41"/>
          <p:cNvSpPr/>
          <p:nvPr/>
        </p:nvSpPr>
        <p:spPr>
          <a:xfrm>
            <a:off x="7215206" y="4286256"/>
            <a:ext cx="642942" cy="71438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7C80"/>
          </a:solidFill>
          <a:ln cap="flat" cmpd="sng" w="25400">
            <a:solidFill>
              <a:srgbClr val="FF7C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8" name="Google Shape;968;p41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69" name="Google Shape;96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DFA (cont…)</a:t>
            </a:r>
            <a:endParaRPr/>
          </a:p>
        </p:txBody>
      </p:sp>
      <p:sp>
        <p:nvSpPr>
          <p:cNvPr id="975" name="Google Shape;975;p42"/>
          <p:cNvSpPr/>
          <p:nvPr/>
        </p:nvSpPr>
        <p:spPr>
          <a:xfrm>
            <a:off x="-32" y="3643314"/>
            <a:ext cx="1571636" cy="428628"/>
          </a:xfrm>
          <a:prstGeom prst="rect">
            <a:avLst/>
          </a:prstGeom>
          <a:solidFill>
            <a:srgbClr val="A5A5A5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bb</a:t>
            </a:r>
            <a:endParaRPr b="0" i="1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42"/>
          <p:cNvSpPr/>
          <p:nvPr/>
        </p:nvSpPr>
        <p:spPr>
          <a:xfrm>
            <a:off x="1571604" y="2714620"/>
            <a:ext cx="5929354" cy="2928958"/>
          </a:xfrm>
          <a:prstGeom prst="rect">
            <a:avLst/>
          </a:prstGeom>
          <a:solidFill>
            <a:srgbClr val="FBFAF8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7" name="Google Shape;977;p42"/>
          <p:cNvGrpSpPr/>
          <p:nvPr/>
        </p:nvGrpSpPr>
        <p:grpSpPr>
          <a:xfrm>
            <a:off x="1643043" y="2654272"/>
            <a:ext cx="5842825" cy="3132182"/>
            <a:chOff x="1500166" y="2214554"/>
            <a:chExt cx="5929354" cy="3178568"/>
          </a:xfrm>
        </p:grpSpPr>
        <p:sp>
          <p:nvSpPr>
            <p:cNvPr id="978" name="Google Shape;978;p42"/>
            <p:cNvSpPr/>
            <p:nvPr/>
          </p:nvSpPr>
          <p:spPr>
            <a:xfrm>
              <a:off x="6786578" y="2285992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42"/>
            <p:cNvSpPr/>
            <p:nvPr/>
          </p:nvSpPr>
          <p:spPr>
            <a:xfrm>
              <a:off x="6858016" y="2357430"/>
              <a:ext cx="500066" cy="500066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42"/>
            <p:cNvSpPr/>
            <p:nvPr/>
          </p:nvSpPr>
          <p:spPr>
            <a:xfrm>
              <a:off x="2000232" y="2285992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b="0" baseline="-2500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42"/>
            <p:cNvSpPr/>
            <p:nvPr/>
          </p:nvSpPr>
          <p:spPr>
            <a:xfrm>
              <a:off x="3571868" y="2285992"/>
              <a:ext cx="642942" cy="642942"/>
            </a:xfrm>
            <a:prstGeom prst="ellipse">
              <a:avLst/>
            </a:prstGeom>
            <a:solidFill>
              <a:srgbClr val="FFFF00"/>
            </a:solidFill>
            <a:ln cap="flat" cmpd="sng" w="25400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baseline="-2500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42"/>
            <p:cNvSpPr/>
            <p:nvPr/>
          </p:nvSpPr>
          <p:spPr>
            <a:xfrm>
              <a:off x="5143504" y="2285992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83" name="Google Shape;983;p42"/>
            <p:cNvCxnSpPr/>
            <p:nvPr/>
          </p:nvCxnSpPr>
          <p:spPr>
            <a:xfrm>
              <a:off x="1500166" y="2571744"/>
              <a:ext cx="500066" cy="1588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984" name="Google Shape;984;p42"/>
            <p:cNvCxnSpPr>
              <a:stCxn id="980" idx="6"/>
              <a:endCxn id="981" idx="2"/>
            </p:cNvCxnSpPr>
            <p:nvPr/>
          </p:nvCxnSpPr>
          <p:spPr>
            <a:xfrm>
              <a:off x="2643174" y="2607463"/>
              <a:ext cx="9288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985" name="Google Shape;985;p42"/>
            <p:cNvCxnSpPr>
              <a:stCxn id="981" idx="6"/>
              <a:endCxn id="982" idx="2"/>
            </p:cNvCxnSpPr>
            <p:nvPr/>
          </p:nvCxnSpPr>
          <p:spPr>
            <a:xfrm>
              <a:off x="4214810" y="2607463"/>
              <a:ext cx="9288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986" name="Google Shape;986;p42"/>
            <p:cNvSpPr/>
            <p:nvPr/>
          </p:nvSpPr>
          <p:spPr>
            <a:xfrm>
              <a:off x="4357686" y="3929066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87" name="Google Shape;987;p42"/>
            <p:cNvCxnSpPr>
              <a:stCxn id="982" idx="6"/>
              <a:endCxn id="978" idx="2"/>
            </p:cNvCxnSpPr>
            <p:nvPr/>
          </p:nvCxnSpPr>
          <p:spPr>
            <a:xfrm>
              <a:off x="5786446" y="2607463"/>
              <a:ext cx="10002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988" name="Google Shape;988;p42"/>
            <p:cNvCxnSpPr>
              <a:stCxn id="980" idx="4"/>
              <a:endCxn id="986" idx="2"/>
            </p:cNvCxnSpPr>
            <p:nvPr/>
          </p:nvCxnSpPr>
          <p:spPr>
            <a:xfrm flipH="1" rot="-5400000">
              <a:off x="2679003" y="2571634"/>
              <a:ext cx="1321500" cy="2036100"/>
            </a:xfrm>
            <a:prstGeom prst="curvedConnector2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989" name="Google Shape;989;p42"/>
            <p:cNvCxnSpPr>
              <a:stCxn id="981" idx="4"/>
              <a:endCxn id="986" idx="1"/>
            </p:cNvCxnSpPr>
            <p:nvPr/>
          </p:nvCxnSpPr>
          <p:spPr>
            <a:xfrm flipH="1" rot="-5400000">
              <a:off x="3625439" y="3196834"/>
              <a:ext cx="1094400" cy="558600"/>
            </a:xfrm>
            <a:prstGeom prst="curvedConnector3">
              <a:avLst>
                <a:gd fmla="val 10929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990" name="Google Shape;990;p42"/>
            <p:cNvCxnSpPr>
              <a:stCxn id="982" idx="4"/>
              <a:endCxn id="986" idx="7"/>
            </p:cNvCxnSpPr>
            <p:nvPr/>
          </p:nvCxnSpPr>
          <p:spPr>
            <a:xfrm rot="5400000">
              <a:off x="4638475" y="3196834"/>
              <a:ext cx="1094400" cy="558600"/>
            </a:xfrm>
            <a:prstGeom prst="curvedConnector3">
              <a:avLst>
                <a:gd fmla="val 10929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991" name="Google Shape;991;p42"/>
            <p:cNvCxnSpPr>
              <a:stCxn id="978" idx="4"/>
              <a:endCxn id="986" idx="6"/>
            </p:cNvCxnSpPr>
            <p:nvPr/>
          </p:nvCxnSpPr>
          <p:spPr>
            <a:xfrm rot="5400000">
              <a:off x="5393549" y="2535934"/>
              <a:ext cx="1321500" cy="2107500"/>
            </a:xfrm>
            <a:prstGeom prst="curvedConnector2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992" name="Google Shape;992;p42"/>
            <p:cNvCxnSpPr>
              <a:stCxn id="986" idx="5"/>
              <a:endCxn id="986" idx="3"/>
            </p:cNvCxnSpPr>
            <p:nvPr/>
          </p:nvCxnSpPr>
          <p:spPr>
            <a:xfrm rot="5400000">
              <a:off x="4678921" y="4250901"/>
              <a:ext cx="600" cy="454500"/>
            </a:xfrm>
            <a:prstGeom prst="curvedConnector3">
              <a:avLst>
                <a:gd fmla="val 4060495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993" name="Google Shape;993;p42"/>
            <p:cNvSpPr txBox="1"/>
            <p:nvPr/>
          </p:nvSpPr>
          <p:spPr>
            <a:xfrm>
              <a:off x="2857488" y="2214554"/>
              <a:ext cx="350075" cy="499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42"/>
            <p:cNvSpPr txBox="1"/>
            <p:nvPr/>
          </p:nvSpPr>
          <p:spPr>
            <a:xfrm>
              <a:off x="4498358" y="2214554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42"/>
            <p:cNvSpPr txBox="1"/>
            <p:nvPr/>
          </p:nvSpPr>
          <p:spPr>
            <a:xfrm>
              <a:off x="6069994" y="2214554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42"/>
            <p:cNvSpPr txBox="1"/>
            <p:nvPr/>
          </p:nvSpPr>
          <p:spPr>
            <a:xfrm>
              <a:off x="4000496" y="3000372"/>
              <a:ext cx="34496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42"/>
            <p:cNvSpPr txBox="1"/>
            <p:nvPr/>
          </p:nvSpPr>
          <p:spPr>
            <a:xfrm>
              <a:off x="5000628" y="3000372"/>
              <a:ext cx="34496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42"/>
            <p:cNvSpPr txBox="1"/>
            <p:nvPr/>
          </p:nvSpPr>
          <p:spPr>
            <a:xfrm>
              <a:off x="2926722" y="3500438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42"/>
            <p:cNvSpPr txBox="1"/>
            <p:nvPr/>
          </p:nvSpPr>
          <p:spPr>
            <a:xfrm>
              <a:off x="6143636" y="3465142"/>
              <a:ext cx="359394" cy="892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42"/>
            <p:cNvSpPr txBox="1"/>
            <p:nvPr/>
          </p:nvSpPr>
          <p:spPr>
            <a:xfrm>
              <a:off x="4500562" y="4500570"/>
              <a:ext cx="359394" cy="892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1" name="Google Shape;1001;p42"/>
          <p:cNvSpPr/>
          <p:nvPr/>
        </p:nvSpPr>
        <p:spPr>
          <a:xfrm>
            <a:off x="428596" y="1517680"/>
            <a:ext cx="275960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string: </a:t>
            </a:r>
            <a:r>
              <a:rPr b="0" i="1" lang="en-US" sz="3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abb</a:t>
            </a:r>
            <a:endParaRPr b="0" i="1" sz="3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2" name="Google Shape;1002;p42"/>
          <p:cNvSpPr/>
          <p:nvPr/>
        </p:nvSpPr>
        <p:spPr>
          <a:xfrm>
            <a:off x="1285852" y="3500438"/>
            <a:ext cx="642942" cy="71438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7C80"/>
          </a:solidFill>
          <a:ln cap="flat" cmpd="sng" w="25400">
            <a:solidFill>
              <a:srgbClr val="FF7C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42"/>
          <p:cNvSpPr/>
          <p:nvPr/>
        </p:nvSpPr>
        <p:spPr>
          <a:xfrm>
            <a:off x="7215206" y="4286256"/>
            <a:ext cx="642942" cy="71438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7C80"/>
          </a:solidFill>
          <a:ln cap="flat" cmpd="sng" w="25400">
            <a:solidFill>
              <a:srgbClr val="FF7C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4" name="Google Shape;1004;p42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05" name="Google Shape;100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DFA (cont…)</a:t>
            </a:r>
            <a:endParaRPr/>
          </a:p>
        </p:txBody>
      </p:sp>
      <p:sp>
        <p:nvSpPr>
          <p:cNvPr id="1011" name="Google Shape;1011;p43"/>
          <p:cNvSpPr/>
          <p:nvPr/>
        </p:nvSpPr>
        <p:spPr>
          <a:xfrm>
            <a:off x="-32" y="3643314"/>
            <a:ext cx="1571636" cy="428628"/>
          </a:xfrm>
          <a:prstGeom prst="rect">
            <a:avLst/>
          </a:prstGeom>
          <a:solidFill>
            <a:srgbClr val="A5A5A5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1" sz="3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43"/>
          <p:cNvSpPr/>
          <p:nvPr/>
        </p:nvSpPr>
        <p:spPr>
          <a:xfrm>
            <a:off x="1571604" y="2714620"/>
            <a:ext cx="5929354" cy="2928958"/>
          </a:xfrm>
          <a:prstGeom prst="rect">
            <a:avLst/>
          </a:prstGeom>
          <a:solidFill>
            <a:srgbClr val="FBFAF8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3" name="Google Shape;1013;p43"/>
          <p:cNvGrpSpPr/>
          <p:nvPr/>
        </p:nvGrpSpPr>
        <p:grpSpPr>
          <a:xfrm>
            <a:off x="1643043" y="2654272"/>
            <a:ext cx="5842825" cy="3132182"/>
            <a:chOff x="1500166" y="2214554"/>
            <a:chExt cx="5929354" cy="3178568"/>
          </a:xfrm>
        </p:grpSpPr>
        <p:sp>
          <p:nvSpPr>
            <p:cNvPr id="1014" name="Google Shape;1014;p43"/>
            <p:cNvSpPr/>
            <p:nvPr/>
          </p:nvSpPr>
          <p:spPr>
            <a:xfrm>
              <a:off x="6786578" y="2285992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43"/>
            <p:cNvSpPr/>
            <p:nvPr/>
          </p:nvSpPr>
          <p:spPr>
            <a:xfrm>
              <a:off x="6858016" y="2357430"/>
              <a:ext cx="500066" cy="500066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43"/>
            <p:cNvSpPr/>
            <p:nvPr/>
          </p:nvSpPr>
          <p:spPr>
            <a:xfrm>
              <a:off x="2000232" y="2285992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b="0" baseline="-2500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43"/>
            <p:cNvSpPr/>
            <p:nvPr/>
          </p:nvSpPr>
          <p:spPr>
            <a:xfrm>
              <a:off x="3571868" y="2285992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baseline="-2500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43"/>
            <p:cNvSpPr/>
            <p:nvPr/>
          </p:nvSpPr>
          <p:spPr>
            <a:xfrm>
              <a:off x="5143504" y="2285992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19" name="Google Shape;1019;p43"/>
            <p:cNvCxnSpPr/>
            <p:nvPr/>
          </p:nvCxnSpPr>
          <p:spPr>
            <a:xfrm>
              <a:off x="1500166" y="2571744"/>
              <a:ext cx="500066" cy="1588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020" name="Google Shape;1020;p43"/>
            <p:cNvCxnSpPr>
              <a:stCxn id="1016" idx="6"/>
              <a:endCxn id="1017" idx="2"/>
            </p:cNvCxnSpPr>
            <p:nvPr/>
          </p:nvCxnSpPr>
          <p:spPr>
            <a:xfrm>
              <a:off x="2643174" y="2607463"/>
              <a:ext cx="9288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021" name="Google Shape;1021;p43"/>
            <p:cNvCxnSpPr>
              <a:stCxn id="1017" idx="6"/>
              <a:endCxn id="1018" idx="2"/>
            </p:cNvCxnSpPr>
            <p:nvPr/>
          </p:nvCxnSpPr>
          <p:spPr>
            <a:xfrm>
              <a:off x="4214810" y="2607463"/>
              <a:ext cx="928800" cy="0"/>
            </a:xfrm>
            <a:prstGeom prst="straightConnector1">
              <a:avLst/>
            </a:prstGeom>
            <a:noFill/>
            <a:ln cap="flat" cmpd="sng" w="31750">
              <a:solidFill>
                <a:srgbClr val="FFC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022" name="Google Shape;1022;p43"/>
            <p:cNvSpPr/>
            <p:nvPr/>
          </p:nvSpPr>
          <p:spPr>
            <a:xfrm>
              <a:off x="4357686" y="3929066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23" name="Google Shape;1023;p43"/>
            <p:cNvCxnSpPr>
              <a:stCxn id="1018" idx="6"/>
              <a:endCxn id="1014" idx="2"/>
            </p:cNvCxnSpPr>
            <p:nvPr/>
          </p:nvCxnSpPr>
          <p:spPr>
            <a:xfrm>
              <a:off x="5786446" y="2607463"/>
              <a:ext cx="10002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024" name="Google Shape;1024;p43"/>
            <p:cNvCxnSpPr>
              <a:stCxn id="1016" idx="4"/>
              <a:endCxn id="1022" idx="2"/>
            </p:cNvCxnSpPr>
            <p:nvPr/>
          </p:nvCxnSpPr>
          <p:spPr>
            <a:xfrm flipH="1" rot="-5400000">
              <a:off x="2679003" y="2571634"/>
              <a:ext cx="1321500" cy="2036100"/>
            </a:xfrm>
            <a:prstGeom prst="curvedConnector2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025" name="Google Shape;1025;p43"/>
            <p:cNvCxnSpPr>
              <a:stCxn id="1017" idx="4"/>
              <a:endCxn id="1022" idx="1"/>
            </p:cNvCxnSpPr>
            <p:nvPr/>
          </p:nvCxnSpPr>
          <p:spPr>
            <a:xfrm flipH="1" rot="-5400000">
              <a:off x="3625439" y="3196834"/>
              <a:ext cx="1094400" cy="558600"/>
            </a:xfrm>
            <a:prstGeom prst="curvedConnector3">
              <a:avLst>
                <a:gd fmla="val 10929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026" name="Google Shape;1026;p43"/>
            <p:cNvCxnSpPr>
              <a:stCxn id="1018" idx="4"/>
              <a:endCxn id="1022" idx="7"/>
            </p:cNvCxnSpPr>
            <p:nvPr/>
          </p:nvCxnSpPr>
          <p:spPr>
            <a:xfrm rot="5400000">
              <a:off x="4638475" y="3196834"/>
              <a:ext cx="1094400" cy="558600"/>
            </a:xfrm>
            <a:prstGeom prst="curvedConnector3">
              <a:avLst>
                <a:gd fmla="val 10929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027" name="Google Shape;1027;p43"/>
            <p:cNvCxnSpPr>
              <a:stCxn id="1014" idx="4"/>
              <a:endCxn id="1022" idx="6"/>
            </p:cNvCxnSpPr>
            <p:nvPr/>
          </p:nvCxnSpPr>
          <p:spPr>
            <a:xfrm rot="5400000">
              <a:off x="5393549" y="2535934"/>
              <a:ext cx="1321500" cy="2107500"/>
            </a:xfrm>
            <a:prstGeom prst="curvedConnector2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028" name="Google Shape;1028;p43"/>
            <p:cNvCxnSpPr>
              <a:stCxn id="1022" idx="5"/>
              <a:endCxn id="1022" idx="3"/>
            </p:cNvCxnSpPr>
            <p:nvPr/>
          </p:nvCxnSpPr>
          <p:spPr>
            <a:xfrm rot="5400000">
              <a:off x="4678921" y="4250901"/>
              <a:ext cx="600" cy="454500"/>
            </a:xfrm>
            <a:prstGeom prst="curvedConnector3">
              <a:avLst>
                <a:gd fmla="val 4060495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029" name="Google Shape;1029;p43"/>
            <p:cNvSpPr txBox="1"/>
            <p:nvPr/>
          </p:nvSpPr>
          <p:spPr>
            <a:xfrm>
              <a:off x="2857488" y="2214554"/>
              <a:ext cx="350075" cy="499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43"/>
            <p:cNvSpPr txBox="1"/>
            <p:nvPr/>
          </p:nvSpPr>
          <p:spPr>
            <a:xfrm>
              <a:off x="4498358" y="2214554"/>
              <a:ext cx="359394" cy="492443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43"/>
            <p:cNvSpPr txBox="1"/>
            <p:nvPr/>
          </p:nvSpPr>
          <p:spPr>
            <a:xfrm>
              <a:off x="6069994" y="2214554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43"/>
            <p:cNvSpPr txBox="1"/>
            <p:nvPr/>
          </p:nvSpPr>
          <p:spPr>
            <a:xfrm>
              <a:off x="4000496" y="3000372"/>
              <a:ext cx="34496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43"/>
            <p:cNvSpPr txBox="1"/>
            <p:nvPr/>
          </p:nvSpPr>
          <p:spPr>
            <a:xfrm>
              <a:off x="5000628" y="3000372"/>
              <a:ext cx="34496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43"/>
            <p:cNvSpPr txBox="1"/>
            <p:nvPr/>
          </p:nvSpPr>
          <p:spPr>
            <a:xfrm>
              <a:off x="2926722" y="3500438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43"/>
            <p:cNvSpPr txBox="1"/>
            <p:nvPr/>
          </p:nvSpPr>
          <p:spPr>
            <a:xfrm>
              <a:off x="6143636" y="3465142"/>
              <a:ext cx="359394" cy="892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43"/>
            <p:cNvSpPr txBox="1"/>
            <p:nvPr/>
          </p:nvSpPr>
          <p:spPr>
            <a:xfrm>
              <a:off x="4500562" y="4500570"/>
              <a:ext cx="359394" cy="892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7" name="Google Shape;1037;p43"/>
          <p:cNvSpPr/>
          <p:nvPr/>
        </p:nvSpPr>
        <p:spPr>
          <a:xfrm>
            <a:off x="428596" y="1517680"/>
            <a:ext cx="275960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string: </a:t>
            </a:r>
            <a:r>
              <a:rPr b="0" i="1" lang="en-US" sz="3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abb</a:t>
            </a:r>
            <a:endParaRPr b="0" i="1" sz="3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8" name="Google Shape;1038;p43"/>
          <p:cNvSpPr/>
          <p:nvPr/>
        </p:nvSpPr>
        <p:spPr>
          <a:xfrm>
            <a:off x="1285852" y="3500438"/>
            <a:ext cx="642942" cy="71438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7C80"/>
          </a:solidFill>
          <a:ln cap="flat" cmpd="sng" w="25400">
            <a:solidFill>
              <a:srgbClr val="FF7C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1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43"/>
          <p:cNvSpPr/>
          <p:nvPr/>
        </p:nvSpPr>
        <p:spPr>
          <a:xfrm>
            <a:off x="7215206" y="4286256"/>
            <a:ext cx="642942" cy="71438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7C80"/>
          </a:solidFill>
          <a:ln cap="flat" cmpd="sng" w="25400">
            <a:solidFill>
              <a:srgbClr val="FF7C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0" name="Google Shape;1040;p43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41" name="Google Shape;104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DFA (cont…)</a:t>
            </a:r>
            <a:endParaRPr/>
          </a:p>
        </p:txBody>
      </p:sp>
      <p:sp>
        <p:nvSpPr>
          <p:cNvPr id="1047" name="Google Shape;1047;p44"/>
          <p:cNvSpPr/>
          <p:nvPr/>
        </p:nvSpPr>
        <p:spPr>
          <a:xfrm>
            <a:off x="-32" y="3643314"/>
            <a:ext cx="1571636" cy="428628"/>
          </a:xfrm>
          <a:prstGeom prst="rect">
            <a:avLst/>
          </a:prstGeom>
          <a:solidFill>
            <a:srgbClr val="A5A5A5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1" sz="3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44"/>
          <p:cNvSpPr/>
          <p:nvPr/>
        </p:nvSpPr>
        <p:spPr>
          <a:xfrm>
            <a:off x="1571604" y="2714620"/>
            <a:ext cx="5929354" cy="2928958"/>
          </a:xfrm>
          <a:prstGeom prst="rect">
            <a:avLst/>
          </a:prstGeom>
          <a:solidFill>
            <a:srgbClr val="FBFAF8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9" name="Google Shape;1049;p44"/>
          <p:cNvGrpSpPr/>
          <p:nvPr/>
        </p:nvGrpSpPr>
        <p:grpSpPr>
          <a:xfrm>
            <a:off x="1643042" y="2654272"/>
            <a:ext cx="5842825" cy="3132185"/>
            <a:chOff x="1500167" y="2214553"/>
            <a:chExt cx="5929359" cy="3178569"/>
          </a:xfrm>
        </p:grpSpPr>
        <p:sp>
          <p:nvSpPr>
            <p:cNvPr id="1050" name="Google Shape;1050;p44"/>
            <p:cNvSpPr/>
            <p:nvPr/>
          </p:nvSpPr>
          <p:spPr>
            <a:xfrm>
              <a:off x="6786584" y="2285990"/>
              <a:ext cx="642942" cy="642941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44"/>
            <p:cNvSpPr/>
            <p:nvPr/>
          </p:nvSpPr>
          <p:spPr>
            <a:xfrm>
              <a:off x="6858022" y="2357429"/>
              <a:ext cx="500066" cy="500065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44"/>
            <p:cNvSpPr/>
            <p:nvPr/>
          </p:nvSpPr>
          <p:spPr>
            <a:xfrm>
              <a:off x="2000234" y="2285990"/>
              <a:ext cx="642942" cy="642941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b="0" baseline="-2500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44"/>
            <p:cNvSpPr/>
            <p:nvPr/>
          </p:nvSpPr>
          <p:spPr>
            <a:xfrm>
              <a:off x="3571872" y="2285990"/>
              <a:ext cx="642942" cy="642941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baseline="-2500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44"/>
            <p:cNvSpPr/>
            <p:nvPr/>
          </p:nvSpPr>
          <p:spPr>
            <a:xfrm>
              <a:off x="5143509" y="2285990"/>
              <a:ext cx="642942" cy="642941"/>
            </a:xfrm>
            <a:prstGeom prst="ellipse">
              <a:avLst/>
            </a:prstGeom>
            <a:solidFill>
              <a:srgbClr val="FFFF00"/>
            </a:solidFill>
            <a:ln cap="flat" cmpd="sng" w="25400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55" name="Google Shape;1055;p44"/>
            <p:cNvCxnSpPr/>
            <p:nvPr/>
          </p:nvCxnSpPr>
          <p:spPr>
            <a:xfrm>
              <a:off x="1500167" y="2571742"/>
              <a:ext cx="500066" cy="1588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056" name="Google Shape;1056;p44"/>
            <p:cNvCxnSpPr>
              <a:stCxn id="1052" idx="6"/>
              <a:endCxn id="1053" idx="2"/>
            </p:cNvCxnSpPr>
            <p:nvPr/>
          </p:nvCxnSpPr>
          <p:spPr>
            <a:xfrm>
              <a:off x="2643176" y="2607461"/>
              <a:ext cx="9288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057" name="Google Shape;1057;p44"/>
            <p:cNvCxnSpPr>
              <a:stCxn id="1053" idx="6"/>
              <a:endCxn id="1054" idx="2"/>
            </p:cNvCxnSpPr>
            <p:nvPr/>
          </p:nvCxnSpPr>
          <p:spPr>
            <a:xfrm>
              <a:off x="4214814" y="2607461"/>
              <a:ext cx="9288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058" name="Google Shape;1058;p44"/>
            <p:cNvSpPr/>
            <p:nvPr/>
          </p:nvSpPr>
          <p:spPr>
            <a:xfrm>
              <a:off x="4357689" y="3929064"/>
              <a:ext cx="642942" cy="642941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59" name="Google Shape;1059;p44"/>
            <p:cNvCxnSpPr>
              <a:stCxn id="1054" idx="6"/>
              <a:endCxn id="1050" idx="2"/>
            </p:cNvCxnSpPr>
            <p:nvPr/>
          </p:nvCxnSpPr>
          <p:spPr>
            <a:xfrm>
              <a:off x="5786451" y="2607461"/>
              <a:ext cx="10002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060" name="Google Shape;1060;p44"/>
            <p:cNvCxnSpPr>
              <a:stCxn id="1052" idx="4"/>
              <a:endCxn id="1058" idx="2"/>
            </p:cNvCxnSpPr>
            <p:nvPr/>
          </p:nvCxnSpPr>
          <p:spPr>
            <a:xfrm flipH="1" rot="-5400000">
              <a:off x="2679005" y="2571631"/>
              <a:ext cx="1321500" cy="2036100"/>
            </a:xfrm>
            <a:prstGeom prst="curvedConnector2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061" name="Google Shape;1061;p44"/>
            <p:cNvCxnSpPr>
              <a:stCxn id="1053" idx="4"/>
              <a:endCxn id="1058" idx="1"/>
            </p:cNvCxnSpPr>
            <p:nvPr/>
          </p:nvCxnSpPr>
          <p:spPr>
            <a:xfrm flipH="1" rot="-5400000">
              <a:off x="3625443" y="3196831"/>
              <a:ext cx="1094400" cy="558600"/>
            </a:xfrm>
            <a:prstGeom prst="curvedConnector3">
              <a:avLst>
                <a:gd fmla="val 10929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062" name="Google Shape;1062;p44"/>
            <p:cNvCxnSpPr>
              <a:stCxn id="1054" idx="4"/>
              <a:endCxn id="1058" idx="7"/>
            </p:cNvCxnSpPr>
            <p:nvPr/>
          </p:nvCxnSpPr>
          <p:spPr>
            <a:xfrm rot="5400000">
              <a:off x="4638480" y="3196831"/>
              <a:ext cx="1094400" cy="558600"/>
            </a:xfrm>
            <a:prstGeom prst="curvedConnector3">
              <a:avLst>
                <a:gd fmla="val 10929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063" name="Google Shape;1063;p44"/>
            <p:cNvCxnSpPr>
              <a:stCxn id="1050" idx="4"/>
              <a:endCxn id="1058" idx="6"/>
            </p:cNvCxnSpPr>
            <p:nvPr/>
          </p:nvCxnSpPr>
          <p:spPr>
            <a:xfrm rot="5400000">
              <a:off x="5393555" y="2535931"/>
              <a:ext cx="1321500" cy="2107500"/>
            </a:xfrm>
            <a:prstGeom prst="curvedConnector2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064" name="Google Shape;1064;p44"/>
            <p:cNvCxnSpPr>
              <a:stCxn id="1058" idx="5"/>
              <a:endCxn id="1058" idx="3"/>
            </p:cNvCxnSpPr>
            <p:nvPr/>
          </p:nvCxnSpPr>
          <p:spPr>
            <a:xfrm rot="5400000">
              <a:off x="4678924" y="4250898"/>
              <a:ext cx="600" cy="454500"/>
            </a:xfrm>
            <a:prstGeom prst="curvedConnector3">
              <a:avLst>
                <a:gd fmla="val 4060335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065" name="Google Shape;1065;p44"/>
            <p:cNvSpPr txBox="1"/>
            <p:nvPr/>
          </p:nvSpPr>
          <p:spPr>
            <a:xfrm>
              <a:off x="2857491" y="2214553"/>
              <a:ext cx="350075" cy="499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44"/>
            <p:cNvSpPr txBox="1"/>
            <p:nvPr/>
          </p:nvSpPr>
          <p:spPr>
            <a:xfrm>
              <a:off x="4498362" y="2214553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44"/>
            <p:cNvSpPr txBox="1"/>
            <p:nvPr/>
          </p:nvSpPr>
          <p:spPr>
            <a:xfrm>
              <a:off x="6069999" y="2214553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44"/>
            <p:cNvSpPr txBox="1"/>
            <p:nvPr/>
          </p:nvSpPr>
          <p:spPr>
            <a:xfrm>
              <a:off x="4000500" y="3000370"/>
              <a:ext cx="34496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44"/>
            <p:cNvSpPr txBox="1"/>
            <p:nvPr/>
          </p:nvSpPr>
          <p:spPr>
            <a:xfrm>
              <a:off x="5000633" y="3000371"/>
              <a:ext cx="34496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44"/>
            <p:cNvSpPr txBox="1"/>
            <p:nvPr/>
          </p:nvSpPr>
          <p:spPr>
            <a:xfrm>
              <a:off x="2926724" y="3500437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44"/>
            <p:cNvSpPr txBox="1"/>
            <p:nvPr/>
          </p:nvSpPr>
          <p:spPr>
            <a:xfrm>
              <a:off x="6143640" y="3465141"/>
              <a:ext cx="359394" cy="892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44"/>
            <p:cNvSpPr txBox="1"/>
            <p:nvPr/>
          </p:nvSpPr>
          <p:spPr>
            <a:xfrm>
              <a:off x="4500562" y="4500570"/>
              <a:ext cx="359394" cy="892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3" name="Google Shape;1073;p44"/>
          <p:cNvSpPr/>
          <p:nvPr/>
        </p:nvSpPr>
        <p:spPr>
          <a:xfrm>
            <a:off x="428596" y="1517680"/>
            <a:ext cx="275960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string: </a:t>
            </a:r>
            <a:r>
              <a:rPr b="0" i="1" lang="en-US" sz="3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abb</a:t>
            </a:r>
            <a:endParaRPr b="0" i="1" sz="3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4" name="Google Shape;1074;p44"/>
          <p:cNvSpPr/>
          <p:nvPr/>
        </p:nvSpPr>
        <p:spPr>
          <a:xfrm>
            <a:off x="1285852" y="3500438"/>
            <a:ext cx="642942" cy="71438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7C80"/>
          </a:solidFill>
          <a:ln cap="flat" cmpd="sng" w="25400">
            <a:solidFill>
              <a:srgbClr val="FF7C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44"/>
          <p:cNvSpPr/>
          <p:nvPr/>
        </p:nvSpPr>
        <p:spPr>
          <a:xfrm>
            <a:off x="7215206" y="4286256"/>
            <a:ext cx="642942" cy="71438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7C80"/>
          </a:solidFill>
          <a:ln cap="flat" cmpd="sng" w="25400">
            <a:solidFill>
              <a:srgbClr val="FF7C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76" name="Google Shape;1076;p44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77" name="Google Shape;107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DFA (cont…)</a:t>
            </a:r>
            <a:endParaRPr/>
          </a:p>
        </p:txBody>
      </p:sp>
      <p:sp>
        <p:nvSpPr>
          <p:cNvPr id="1083" name="Google Shape;1083;p45"/>
          <p:cNvSpPr/>
          <p:nvPr/>
        </p:nvSpPr>
        <p:spPr>
          <a:xfrm>
            <a:off x="-32" y="3643314"/>
            <a:ext cx="1571636" cy="428628"/>
          </a:xfrm>
          <a:prstGeom prst="rect">
            <a:avLst/>
          </a:prstGeom>
          <a:solidFill>
            <a:srgbClr val="A5A5A5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45"/>
          <p:cNvSpPr/>
          <p:nvPr/>
        </p:nvSpPr>
        <p:spPr>
          <a:xfrm>
            <a:off x="1571604" y="2714620"/>
            <a:ext cx="5929354" cy="2928958"/>
          </a:xfrm>
          <a:prstGeom prst="rect">
            <a:avLst/>
          </a:prstGeom>
          <a:solidFill>
            <a:srgbClr val="FBFAF8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85" name="Google Shape;1085;p45"/>
          <p:cNvGrpSpPr/>
          <p:nvPr/>
        </p:nvGrpSpPr>
        <p:grpSpPr>
          <a:xfrm>
            <a:off x="1643042" y="2654272"/>
            <a:ext cx="5842825" cy="3132185"/>
            <a:chOff x="1500167" y="2214553"/>
            <a:chExt cx="5929359" cy="3178569"/>
          </a:xfrm>
        </p:grpSpPr>
        <p:sp>
          <p:nvSpPr>
            <p:cNvPr id="1086" name="Google Shape;1086;p45"/>
            <p:cNvSpPr/>
            <p:nvPr/>
          </p:nvSpPr>
          <p:spPr>
            <a:xfrm>
              <a:off x="6786584" y="2285990"/>
              <a:ext cx="642942" cy="642941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45"/>
            <p:cNvSpPr/>
            <p:nvPr/>
          </p:nvSpPr>
          <p:spPr>
            <a:xfrm>
              <a:off x="6858022" y="2357429"/>
              <a:ext cx="500066" cy="500065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45"/>
            <p:cNvSpPr/>
            <p:nvPr/>
          </p:nvSpPr>
          <p:spPr>
            <a:xfrm>
              <a:off x="2000234" y="2285990"/>
              <a:ext cx="642942" cy="642941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b="0" baseline="-2500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45"/>
            <p:cNvSpPr/>
            <p:nvPr/>
          </p:nvSpPr>
          <p:spPr>
            <a:xfrm>
              <a:off x="3571872" y="2285990"/>
              <a:ext cx="642942" cy="642941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baseline="-2500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45"/>
            <p:cNvSpPr/>
            <p:nvPr/>
          </p:nvSpPr>
          <p:spPr>
            <a:xfrm>
              <a:off x="5143509" y="2285990"/>
              <a:ext cx="642942" cy="642941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91" name="Google Shape;1091;p45"/>
            <p:cNvCxnSpPr/>
            <p:nvPr/>
          </p:nvCxnSpPr>
          <p:spPr>
            <a:xfrm>
              <a:off x="1500167" y="2571742"/>
              <a:ext cx="500066" cy="1588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092" name="Google Shape;1092;p45"/>
            <p:cNvCxnSpPr>
              <a:stCxn id="1088" idx="6"/>
              <a:endCxn id="1089" idx="2"/>
            </p:cNvCxnSpPr>
            <p:nvPr/>
          </p:nvCxnSpPr>
          <p:spPr>
            <a:xfrm>
              <a:off x="2643176" y="2607461"/>
              <a:ext cx="9288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093" name="Google Shape;1093;p45"/>
            <p:cNvCxnSpPr>
              <a:stCxn id="1089" idx="6"/>
              <a:endCxn id="1090" idx="2"/>
            </p:cNvCxnSpPr>
            <p:nvPr/>
          </p:nvCxnSpPr>
          <p:spPr>
            <a:xfrm>
              <a:off x="4214814" y="2607461"/>
              <a:ext cx="9288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094" name="Google Shape;1094;p45"/>
            <p:cNvSpPr/>
            <p:nvPr/>
          </p:nvSpPr>
          <p:spPr>
            <a:xfrm>
              <a:off x="4357689" y="3929064"/>
              <a:ext cx="642942" cy="642941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95" name="Google Shape;1095;p45"/>
            <p:cNvCxnSpPr>
              <a:stCxn id="1090" idx="6"/>
              <a:endCxn id="1086" idx="2"/>
            </p:cNvCxnSpPr>
            <p:nvPr/>
          </p:nvCxnSpPr>
          <p:spPr>
            <a:xfrm>
              <a:off x="5786451" y="2607461"/>
              <a:ext cx="1000200" cy="0"/>
            </a:xfrm>
            <a:prstGeom prst="straightConnector1">
              <a:avLst/>
            </a:prstGeom>
            <a:noFill/>
            <a:ln cap="flat" cmpd="sng" w="31750">
              <a:solidFill>
                <a:srgbClr val="FFC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096" name="Google Shape;1096;p45"/>
            <p:cNvCxnSpPr>
              <a:stCxn id="1088" idx="4"/>
              <a:endCxn id="1094" idx="2"/>
            </p:cNvCxnSpPr>
            <p:nvPr/>
          </p:nvCxnSpPr>
          <p:spPr>
            <a:xfrm flipH="1" rot="-5400000">
              <a:off x="2679005" y="2571631"/>
              <a:ext cx="1321500" cy="2036100"/>
            </a:xfrm>
            <a:prstGeom prst="curvedConnector2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097" name="Google Shape;1097;p45"/>
            <p:cNvCxnSpPr>
              <a:stCxn id="1089" idx="4"/>
              <a:endCxn id="1094" idx="1"/>
            </p:cNvCxnSpPr>
            <p:nvPr/>
          </p:nvCxnSpPr>
          <p:spPr>
            <a:xfrm flipH="1" rot="-5400000">
              <a:off x="3625443" y="3196831"/>
              <a:ext cx="1094400" cy="558600"/>
            </a:xfrm>
            <a:prstGeom prst="curvedConnector3">
              <a:avLst>
                <a:gd fmla="val 10929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098" name="Google Shape;1098;p45"/>
            <p:cNvCxnSpPr>
              <a:stCxn id="1090" idx="4"/>
              <a:endCxn id="1094" idx="7"/>
            </p:cNvCxnSpPr>
            <p:nvPr/>
          </p:nvCxnSpPr>
          <p:spPr>
            <a:xfrm rot="5400000">
              <a:off x="4638480" y="3196831"/>
              <a:ext cx="1094400" cy="558600"/>
            </a:xfrm>
            <a:prstGeom prst="curvedConnector3">
              <a:avLst>
                <a:gd fmla="val 10929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099" name="Google Shape;1099;p45"/>
            <p:cNvCxnSpPr>
              <a:stCxn id="1086" idx="4"/>
              <a:endCxn id="1094" idx="6"/>
            </p:cNvCxnSpPr>
            <p:nvPr/>
          </p:nvCxnSpPr>
          <p:spPr>
            <a:xfrm rot="5400000">
              <a:off x="5393555" y="2535931"/>
              <a:ext cx="1321500" cy="2107500"/>
            </a:xfrm>
            <a:prstGeom prst="curvedConnector2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100" name="Google Shape;1100;p45"/>
            <p:cNvCxnSpPr>
              <a:stCxn id="1094" idx="5"/>
              <a:endCxn id="1094" idx="3"/>
            </p:cNvCxnSpPr>
            <p:nvPr/>
          </p:nvCxnSpPr>
          <p:spPr>
            <a:xfrm rot="5400000">
              <a:off x="4678924" y="4250898"/>
              <a:ext cx="600" cy="454500"/>
            </a:xfrm>
            <a:prstGeom prst="curvedConnector3">
              <a:avLst>
                <a:gd fmla="val 4060335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101" name="Google Shape;1101;p45"/>
            <p:cNvSpPr txBox="1"/>
            <p:nvPr/>
          </p:nvSpPr>
          <p:spPr>
            <a:xfrm>
              <a:off x="2857491" y="2214553"/>
              <a:ext cx="350075" cy="499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45"/>
            <p:cNvSpPr txBox="1"/>
            <p:nvPr/>
          </p:nvSpPr>
          <p:spPr>
            <a:xfrm>
              <a:off x="4498362" y="2214553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45"/>
            <p:cNvSpPr txBox="1"/>
            <p:nvPr/>
          </p:nvSpPr>
          <p:spPr>
            <a:xfrm>
              <a:off x="6069999" y="2214553"/>
              <a:ext cx="359394" cy="492443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45"/>
            <p:cNvSpPr txBox="1"/>
            <p:nvPr/>
          </p:nvSpPr>
          <p:spPr>
            <a:xfrm>
              <a:off x="4000500" y="3000370"/>
              <a:ext cx="34496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45"/>
            <p:cNvSpPr txBox="1"/>
            <p:nvPr/>
          </p:nvSpPr>
          <p:spPr>
            <a:xfrm>
              <a:off x="5000633" y="3000371"/>
              <a:ext cx="34496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45"/>
            <p:cNvSpPr txBox="1"/>
            <p:nvPr/>
          </p:nvSpPr>
          <p:spPr>
            <a:xfrm>
              <a:off x="2926724" y="3500437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45"/>
            <p:cNvSpPr txBox="1"/>
            <p:nvPr/>
          </p:nvSpPr>
          <p:spPr>
            <a:xfrm>
              <a:off x="6143640" y="3465141"/>
              <a:ext cx="359394" cy="892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45"/>
            <p:cNvSpPr txBox="1"/>
            <p:nvPr/>
          </p:nvSpPr>
          <p:spPr>
            <a:xfrm>
              <a:off x="4500562" y="4500570"/>
              <a:ext cx="359394" cy="892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9" name="Google Shape;1109;p45"/>
          <p:cNvSpPr/>
          <p:nvPr/>
        </p:nvSpPr>
        <p:spPr>
          <a:xfrm>
            <a:off x="428596" y="1517680"/>
            <a:ext cx="275960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string: </a:t>
            </a:r>
            <a:r>
              <a:rPr b="0" i="1" lang="en-US" sz="3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abb</a:t>
            </a:r>
            <a:endParaRPr b="0" i="1" sz="3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0" name="Google Shape;1110;p45"/>
          <p:cNvSpPr/>
          <p:nvPr/>
        </p:nvSpPr>
        <p:spPr>
          <a:xfrm>
            <a:off x="1285852" y="3500438"/>
            <a:ext cx="642942" cy="71438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7C80"/>
          </a:solidFill>
          <a:ln cap="flat" cmpd="sng" w="25400">
            <a:solidFill>
              <a:srgbClr val="FF7C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1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p45"/>
          <p:cNvSpPr/>
          <p:nvPr/>
        </p:nvSpPr>
        <p:spPr>
          <a:xfrm>
            <a:off x="7215206" y="4286256"/>
            <a:ext cx="642942" cy="71438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7C80"/>
          </a:solidFill>
          <a:ln cap="flat" cmpd="sng" w="25400">
            <a:solidFill>
              <a:srgbClr val="FF7C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2" name="Google Shape;1112;p45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13" name="Google Shape;111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DFA (cont…)</a:t>
            </a:r>
            <a:endParaRPr/>
          </a:p>
        </p:txBody>
      </p:sp>
      <p:sp>
        <p:nvSpPr>
          <p:cNvPr id="1119" name="Google Shape;1119;p46"/>
          <p:cNvSpPr/>
          <p:nvPr/>
        </p:nvSpPr>
        <p:spPr>
          <a:xfrm>
            <a:off x="-32" y="3643314"/>
            <a:ext cx="1571636" cy="428628"/>
          </a:xfrm>
          <a:prstGeom prst="rect">
            <a:avLst/>
          </a:prstGeom>
          <a:solidFill>
            <a:srgbClr val="A5A5A5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46"/>
          <p:cNvSpPr/>
          <p:nvPr/>
        </p:nvSpPr>
        <p:spPr>
          <a:xfrm>
            <a:off x="1571604" y="2714620"/>
            <a:ext cx="5929354" cy="2928958"/>
          </a:xfrm>
          <a:prstGeom prst="rect">
            <a:avLst/>
          </a:prstGeom>
          <a:solidFill>
            <a:srgbClr val="FBFAF8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1" name="Google Shape;1121;p46"/>
          <p:cNvGrpSpPr/>
          <p:nvPr/>
        </p:nvGrpSpPr>
        <p:grpSpPr>
          <a:xfrm>
            <a:off x="1643042" y="2654272"/>
            <a:ext cx="5842825" cy="3132185"/>
            <a:chOff x="1500167" y="2214553"/>
            <a:chExt cx="5929359" cy="3178569"/>
          </a:xfrm>
        </p:grpSpPr>
        <p:sp>
          <p:nvSpPr>
            <p:cNvPr id="1122" name="Google Shape;1122;p46"/>
            <p:cNvSpPr/>
            <p:nvPr/>
          </p:nvSpPr>
          <p:spPr>
            <a:xfrm>
              <a:off x="6786584" y="2285990"/>
              <a:ext cx="642942" cy="642941"/>
            </a:xfrm>
            <a:prstGeom prst="ellipse">
              <a:avLst/>
            </a:prstGeom>
            <a:solidFill>
              <a:srgbClr val="FFFF00"/>
            </a:solidFill>
            <a:ln cap="flat" cmpd="sng" w="25400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46"/>
            <p:cNvSpPr/>
            <p:nvPr/>
          </p:nvSpPr>
          <p:spPr>
            <a:xfrm>
              <a:off x="6858022" y="2357429"/>
              <a:ext cx="500066" cy="500065"/>
            </a:xfrm>
            <a:prstGeom prst="ellipse">
              <a:avLst/>
            </a:prstGeom>
            <a:solidFill>
              <a:srgbClr val="FFFF00">
                <a:alpha val="0"/>
              </a:srgbClr>
            </a:solidFill>
            <a:ln cap="flat" cmpd="sng" w="25400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46"/>
            <p:cNvSpPr/>
            <p:nvPr/>
          </p:nvSpPr>
          <p:spPr>
            <a:xfrm>
              <a:off x="2000234" y="2285990"/>
              <a:ext cx="642942" cy="642941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b="0" baseline="-2500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46"/>
            <p:cNvSpPr/>
            <p:nvPr/>
          </p:nvSpPr>
          <p:spPr>
            <a:xfrm>
              <a:off x="3571872" y="2285990"/>
              <a:ext cx="642942" cy="642941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baseline="-2500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46"/>
            <p:cNvSpPr/>
            <p:nvPr/>
          </p:nvSpPr>
          <p:spPr>
            <a:xfrm>
              <a:off x="5143509" y="2285990"/>
              <a:ext cx="642942" cy="642941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27" name="Google Shape;1127;p46"/>
            <p:cNvCxnSpPr/>
            <p:nvPr/>
          </p:nvCxnSpPr>
          <p:spPr>
            <a:xfrm>
              <a:off x="1500167" y="2571742"/>
              <a:ext cx="500066" cy="1588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128" name="Google Shape;1128;p46"/>
            <p:cNvCxnSpPr>
              <a:stCxn id="1124" idx="6"/>
              <a:endCxn id="1125" idx="2"/>
            </p:cNvCxnSpPr>
            <p:nvPr/>
          </p:nvCxnSpPr>
          <p:spPr>
            <a:xfrm>
              <a:off x="2643176" y="2607461"/>
              <a:ext cx="9288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129" name="Google Shape;1129;p46"/>
            <p:cNvCxnSpPr>
              <a:stCxn id="1125" idx="6"/>
              <a:endCxn id="1126" idx="2"/>
            </p:cNvCxnSpPr>
            <p:nvPr/>
          </p:nvCxnSpPr>
          <p:spPr>
            <a:xfrm>
              <a:off x="4214814" y="2607461"/>
              <a:ext cx="9288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130" name="Google Shape;1130;p46"/>
            <p:cNvSpPr/>
            <p:nvPr/>
          </p:nvSpPr>
          <p:spPr>
            <a:xfrm>
              <a:off x="4357689" y="3929064"/>
              <a:ext cx="642942" cy="642941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31" name="Google Shape;1131;p46"/>
            <p:cNvCxnSpPr>
              <a:stCxn id="1126" idx="6"/>
              <a:endCxn id="1122" idx="2"/>
            </p:cNvCxnSpPr>
            <p:nvPr/>
          </p:nvCxnSpPr>
          <p:spPr>
            <a:xfrm>
              <a:off x="5786451" y="2607461"/>
              <a:ext cx="10002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132" name="Google Shape;1132;p46"/>
            <p:cNvCxnSpPr>
              <a:stCxn id="1124" idx="4"/>
              <a:endCxn id="1130" idx="2"/>
            </p:cNvCxnSpPr>
            <p:nvPr/>
          </p:nvCxnSpPr>
          <p:spPr>
            <a:xfrm flipH="1" rot="-5400000">
              <a:off x="2679005" y="2571631"/>
              <a:ext cx="1321500" cy="2036100"/>
            </a:xfrm>
            <a:prstGeom prst="curvedConnector2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133" name="Google Shape;1133;p46"/>
            <p:cNvCxnSpPr>
              <a:stCxn id="1125" idx="4"/>
              <a:endCxn id="1130" idx="1"/>
            </p:cNvCxnSpPr>
            <p:nvPr/>
          </p:nvCxnSpPr>
          <p:spPr>
            <a:xfrm flipH="1" rot="-5400000">
              <a:off x="3625443" y="3196831"/>
              <a:ext cx="1094400" cy="558600"/>
            </a:xfrm>
            <a:prstGeom prst="curvedConnector3">
              <a:avLst>
                <a:gd fmla="val 10929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134" name="Google Shape;1134;p46"/>
            <p:cNvCxnSpPr>
              <a:stCxn id="1126" idx="4"/>
              <a:endCxn id="1130" idx="7"/>
            </p:cNvCxnSpPr>
            <p:nvPr/>
          </p:nvCxnSpPr>
          <p:spPr>
            <a:xfrm rot="5400000">
              <a:off x="4638480" y="3196831"/>
              <a:ext cx="1094400" cy="558600"/>
            </a:xfrm>
            <a:prstGeom prst="curvedConnector3">
              <a:avLst>
                <a:gd fmla="val 10929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135" name="Google Shape;1135;p46"/>
            <p:cNvCxnSpPr>
              <a:stCxn id="1122" idx="4"/>
              <a:endCxn id="1130" idx="6"/>
            </p:cNvCxnSpPr>
            <p:nvPr/>
          </p:nvCxnSpPr>
          <p:spPr>
            <a:xfrm rot="5400000">
              <a:off x="5393555" y="2535931"/>
              <a:ext cx="1321500" cy="2107500"/>
            </a:xfrm>
            <a:prstGeom prst="curvedConnector2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136" name="Google Shape;1136;p46"/>
            <p:cNvCxnSpPr>
              <a:stCxn id="1130" idx="5"/>
              <a:endCxn id="1130" idx="3"/>
            </p:cNvCxnSpPr>
            <p:nvPr/>
          </p:nvCxnSpPr>
          <p:spPr>
            <a:xfrm rot="5400000">
              <a:off x="4678924" y="4250898"/>
              <a:ext cx="600" cy="454500"/>
            </a:xfrm>
            <a:prstGeom prst="curvedConnector3">
              <a:avLst>
                <a:gd fmla="val 4060335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137" name="Google Shape;1137;p46"/>
            <p:cNvSpPr txBox="1"/>
            <p:nvPr/>
          </p:nvSpPr>
          <p:spPr>
            <a:xfrm>
              <a:off x="2857491" y="2214553"/>
              <a:ext cx="350075" cy="499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46"/>
            <p:cNvSpPr txBox="1"/>
            <p:nvPr/>
          </p:nvSpPr>
          <p:spPr>
            <a:xfrm>
              <a:off x="4498362" y="2214553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46"/>
            <p:cNvSpPr txBox="1"/>
            <p:nvPr/>
          </p:nvSpPr>
          <p:spPr>
            <a:xfrm>
              <a:off x="6069999" y="2214553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46"/>
            <p:cNvSpPr txBox="1"/>
            <p:nvPr/>
          </p:nvSpPr>
          <p:spPr>
            <a:xfrm>
              <a:off x="4000500" y="3000370"/>
              <a:ext cx="34496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46"/>
            <p:cNvSpPr txBox="1"/>
            <p:nvPr/>
          </p:nvSpPr>
          <p:spPr>
            <a:xfrm>
              <a:off x="5000633" y="3000371"/>
              <a:ext cx="34496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46"/>
            <p:cNvSpPr txBox="1"/>
            <p:nvPr/>
          </p:nvSpPr>
          <p:spPr>
            <a:xfrm>
              <a:off x="2926724" y="3500437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46"/>
            <p:cNvSpPr txBox="1"/>
            <p:nvPr/>
          </p:nvSpPr>
          <p:spPr>
            <a:xfrm>
              <a:off x="6143640" y="3465141"/>
              <a:ext cx="359394" cy="892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46"/>
            <p:cNvSpPr txBox="1"/>
            <p:nvPr/>
          </p:nvSpPr>
          <p:spPr>
            <a:xfrm>
              <a:off x="4500562" y="4500570"/>
              <a:ext cx="359394" cy="892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5" name="Google Shape;1145;p46"/>
          <p:cNvSpPr/>
          <p:nvPr/>
        </p:nvSpPr>
        <p:spPr>
          <a:xfrm>
            <a:off x="428596" y="1517680"/>
            <a:ext cx="275960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string: </a:t>
            </a:r>
            <a:r>
              <a:rPr b="0" i="1" lang="en-US" sz="3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abb</a:t>
            </a:r>
            <a:endParaRPr b="0" i="1" sz="3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6" name="Google Shape;1146;p46"/>
          <p:cNvSpPr/>
          <p:nvPr/>
        </p:nvSpPr>
        <p:spPr>
          <a:xfrm>
            <a:off x="1285852" y="3500438"/>
            <a:ext cx="642942" cy="71438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7C80"/>
          </a:solidFill>
          <a:ln cap="flat" cmpd="sng" w="25400">
            <a:solidFill>
              <a:srgbClr val="FF7C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46"/>
          <p:cNvSpPr/>
          <p:nvPr/>
        </p:nvSpPr>
        <p:spPr>
          <a:xfrm>
            <a:off x="7215206" y="4286256"/>
            <a:ext cx="642942" cy="71438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7C80"/>
          </a:solidFill>
          <a:ln cap="flat" cmpd="sng" w="25400">
            <a:solidFill>
              <a:srgbClr val="FF7C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48" name="Google Shape;1148;p46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49" name="Google Shape;114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DFA (cont…)</a:t>
            </a:r>
            <a:endParaRPr/>
          </a:p>
        </p:txBody>
      </p:sp>
      <p:sp>
        <p:nvSpPr>
          <p:cNvPr id="1155" name="Google Shape;1155;p47"/>
          <p:cNvSpPr/>
          <p:nvPr/>
        </p:nvSpPr>
        <p:spPr>
          <a:xfrm>
            <a:off x="-32" y="3643314"/>
            <a:ext cx="1571636" cy="428628"/>
          </a:xfrm>
          <a:prstGeom prst="rect">
            <a:avLst/>
          </a:prstGeom>
          <a:solidFill>
            <a:srgbClr val="A5A5A5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Google Shape;1156;p47"/>
          <p:cNvSpPr/>
          <p:nvPr/>
        </p:nvSpPr>
        <p:spPr>
          <a:xfrm>
            <a:off x="1571604" y="2714620"/>
            <a:ext cx="5929354" cy="2928958"/>
          </a:xfrm>
          <a:prstGeom prst="rect">
            <a:avLst/>
          </a:prstGeom>
          <a:solidFill>
            <a:srgbClr val="FBFAF8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57" name="Google Shape;1157;p47"/>
          <p:cNvGrpSpPr/>
          <p:nvPr/>
        </p:nvGrpSpPr>
        <p:grpSpPr>
          <a:xfrm>
            <a:off x="1643042" y="2654272"/>
            <a:ext cx="5842825" cy="3132185"/>
            <a:chOff x="1500167" y="2214553"/>
            <a:chExt cx="5929359" cy="3178569"/>
          </a:xfrm>
        </p:grpSpPr>
        <p:sp>
          <p:nvSpPr>
            <p:cNvPr id="1158" name="Google Shape;1158;p47"/>
            <p:cNvSpPr/>
            <p:nvPr/>
          </p:nvSpPr>
          <p:spPr>
            <a:xfrm>
              <a:off x="6786584" y="2285990"/>
              <a:ext cx="642942" cy="642941"/>
            </a:xfrm>
            <a:prstGeom prst="ellipse">
              <a:avLst/>
            </a:prstGeom>
            <a:solidFill>
              <a:srgbClr val="92D050"/>
            </a:solidFill>
            <a:ln cap="flat" cmpd="sng" w="25400">
              <a:solidFill>
                <a:srgbClr val="00B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47"/>
            <p:cNvSpPr/>
            <p:nvPr/>
          </p:nvSpPr>
          <p:spPr>
            <a:xfrm>
              <a:off x="6858022" y="2357429"/>
              <a:ext cx="500066" cy="500065"/>
            </a:xfrm>
            <a:prstGeom prst="ellipse">
              <a:avLst/>
            </a:prstGeom>
            <a:solidFill>
              <a:srgbClr val="FFFF00">
                <a:alpha val="0"/>
              </a:srgbClr>
            </a:solidFill>
            <a:ln cap="flat" cmpd="sng" w="25400">
              <a:solidFill>
                <a:srgbClr val="00B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47"/>
            <p:cNvSpPr/>
            <p:nvPr/>
          </p:nvSpPr>
          <p:spPr>
            <a:xfrm>
              <a:off x="2000234" y="2285990"/>
              <a:ext cx="642942" cy="642941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b="0" baseline="-2500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47"/>
            <p:cNvSpPr/>
            <p:nvPr/>
          </p:nvSpPr>
          <p:spPr>
            <a:xfrm>
              <a:off x="3571872" y="2285990"/>
              <a:ext cx="642942" cy="642941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baseline="-2500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47"/>
            <p:cNvSpPr/>
            <p:nvPr/>
          </p:nvSpPr>
          <p:spPr>
            <a:xfrm>
              <a:off x="5143509" y="2285990"/>
              <a:ext cx="642942" cy="642941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63" name="Google Shape;1163;p47"/>
            <p:cNvCxnSpPr/>
            <p:nvPr/>
          </p:nvCxnSpPr>
          <p:spPr>
            <a:xfrm>
              <a:off x="1500167" y="2571742"/>
              <a:ext cx="500066" cy="1588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164" name="Google Shape;1164;p47"/>
            <p:cNvCxnSpPr>
              <a:stCxn id="1160" idx="6"/>
              <a:endCxn id="1161" idx="2"/>
            </p:cNvCxnSpPr>
            <p:nvPr/>
          </p:nvCxnSpPr>
          <p:spPr>
            <a:xfrm>
              <a:off x="2643176" y="2607461"/>
              <a:ext cx="9288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165" name="Google Shape;1165;p47"/>
            <p:cNvCxnSpPr>
              <a:stCxn id="1161" idx="6"/>
              <a:endCxn id="1162" idx="2"/>
            </p:cNvCxnSpPr>
            <p:nvPr/>
          </p:nvCxnSpPr>
          <p:spPr>
            <a:xfrm>
              <a:off x="4214814" y="2607461"/>
              <a:ext cx="9288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166" name="Google Shape;1166;p47"/>
            <p:cNvSpPr/>
            <p:nvPr/>
          </p:nvSpPr>
          <p:spPr>
            <a:xfrm>
              <a:off x="4357689" y="3929064"/>
              <a:ext cx="642942" cy="642941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67" name="Google Shape;1167;p47"/>
            <p:cNvCxnSpPr>
              <a:stCxn id="1162" idx="6"/>
              <a:endCxn id="1158" idx="2"/>
            </p:cNvCxnSpPr>
            <p:nvPr/>
          </p:nvCxnSpPr>
          <p:spPr>
            <a:xfrm>
              <a:off x="5786451" y="2607461"/>
              <a:ext cx="10002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168" name="Google Shape;1168;p47"/>
            <p:cNvCxnSpPr>
              <a:stCxn id="1160" idx="4"/>
              <a:endCxn id="1166" idx="2"/>
            </p:cNvCxnSpPr>
            <p:nvPr/>
          </p:nvCxnSpPr>
          <p:spPr>
            <a:xfrm flipH="1" rot="-5400000">
              <a:off x="2679005" y="2571631"/>
              <a:ext cx="1321500" cy="2036100"/>
            </a:xfrm>
            <a:prstGeom prst="curvedConnector2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169" name="Google Shape;1169;p47"/>
            <p:cNvCxnSpPr>
              <a:stCxn id="1161" idx="4"/>
              <a:endCxn id="1166" idx="1"/>
            </p:cNvCxnSpPr>
            <p:nvPr/>
          </p:nvCxnSpPr>
          <p:spPr>
            <a:xfrm flipH="1" rot="-5400000">
              <a:off x="3625443" y="3196831"/>
              <a:ext cx="1094400" cy="558600"/>
            </a:xfrm>
            <a:prstGeom prst="curvedConnector3">
              <a:avLst>
                <a:gd fmla="val 10929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170" name="Google Shape;1170;p47"/>
            <p:cNvCxnSpPr>
              <a:stCxn id="1162" idx="4"/>
              <a:endCxn id="1166" idx="7"/>
            </p:cNvCxnSpPr>
            <p:nvPr/>
          </p:nvCxnSpPr>
          <p:spPr>
            <a:xfrm rot="5400000">
              <a:off x="4638480" y="3196831"/>
              <a:ext cx="1094400" cy="558600"/>
            </a:xfrm>
            <a:prstGeom prst="curvedConnector3">
              <a:avLst>
                <a:gd fmla="val 10929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171" name="Google Shape;1171;p47"/>
            <p:cNvCxnSpPr>
              <a:stCxn id="1158" idx="4"/>
              <a:endCxn id="1166" idx="6"/>
            </p:cNvCxnSpPr>
            <p:nvPr/>
          </p:nvCxnSpPr>
          <p:spPr>
            <a:xfrm rot="5400000">
              <a:off x="5393555" y="2535931"/>
              <a:ext cx="1321500" cy="2107500"/>
            </a:xfrm>
            <a:prstGeom prst="curvedConnector2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172" name="Google Shape;1172;p47"/>
            <p:cNvCxnSpPr>
              <a:stCxn id="1166" idx="5"/>
              <a:endCxn id="1166" idx="3"/>
            </p:cNvCxnSpPr>
            <p:nvPr/>
          </p:nvCxnSpPr>
          <p:spPr>
            <a:xfrm rot="5400000">
              <a:off x="4678924" y="4250898"/>
              <a:ext cx="600" cy="454500"/>
            </a:xfrm>
            <a:prstGeom prst="curvedConnector3">
              <a:avLst>
                <a:gd fmla="val 4060335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173" name="Google Shape;1173;p47"/>
            <p:cNvSpPr txBox="1"/>
            <p:nvPr/>
          </p:nvSpPr>
          <p:spPr>
            <a:xfrm>
              <a:off x="2857491" y="2214553"/>
              <a:ext cx="350075" cy="499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47"/>
            <p:cNvSpPr txBox="1"/>
            <p:nvPr/>
          </p:nvSpPr>
          <p:spPr>
            <a:xfrm>
              <a:off x="4498362" y="2214553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47"/>
            <p:cNvSpPr txBox="1"/>
            <p:nvPr/>
          </p:nvSpPr>
          <p:spPr>
            <a:xfrm>
              <a:off x="6069999" y="2214553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47"/>
            <p:cNvSpPr txBox="1"/>
            <p:nvPr/>
          </p:nvSpPr>
          <p:spPr>
            <a:xfrm>
              <a:off x="4000500" y="3000370"/>
              <a:ext cx="34496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47"/>
            <p:cNvSpPr txBox="1"/>
            <p:nvPr/>
          </p:nvSpPr>
          <p:spPr>
            <a:xfrm>
              <a:off x="5000633" y="3000371"/>
              <a:ext cx="34496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47"/>
            <p:cNvSpPr txBox="1"/>
            <p:nvPr/>
          </p:nvSpPr>
          <p:spPr>
            <a:xfrm>
              <a:off x="2926724" y="3500437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47"/>
            <p:cNvSpPr txBox="1"/>
            <p:nvPr/>
          </p:nvSpPr>
          <p:spPr>
            <a:xfrm>
              <a:off x="6143640" y="3465141"/>
              <a:ext cx="359394" cy="892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47"/>
            <p:cNvSpPr txBox="1"/>
            <p:nvPr/>
          </p:nvSpPr>
          <p:spPr>
            <a:xfrm>
              <a:off x="4500562" y="4500570"/>
              <a:ext cx="359394" cy="892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1" name="Google Shape;1181;p47"/>
          <p:cNvSpPr/>
          <p:nvPr/>
        </p:nvSpPr>
        <p:spPr>
          <a:xfrm>
            <a:off x="428596" y="1517680"/>
            <a:ext cx="275960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string: </a:t>
            </a:r>
            <a:r>
              <a:rPr b="0" i="1" lang="en-US" sz="3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abb</a:t>
            </a:r>
            <a:endParaRPr b="0" i="1" sz="3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2" name="Google Shape;1182;p47"/>
          <p:cNvSpPr/>
          <p:nvPr/>
        </p:nvSpPr>
        <p:spPr>
          <a:xfrm>
            <a:off x="1285852" y="3500438"/>
            <a:ext cx="642942" cy="71438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7C80"/>
          </a:solidFill>
          <a:ln cap="flat" cmpd="sng" w="25400">
            <a:solidFill>
              <a:srgbClr val="FF7C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3" name="Google Shape;1183;p47"/>
          <p:cNvSpPr txBox="1"/>
          <p:nvPr/>
        </p:nvSpPr>
        <p:spPr>
          <a:xfrm>
            <a:off x="7786710" y="4375200"/>
            <a:ext cx="138723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30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ACCEPT</a:t>
            </a:r>
            <a:endParaRPr b="0" i="1" sz="3000" u="none" cap="none" strike="noStrik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4" name="Google Shape;1184;p47"/>
          <p:cNvSpPr/>
          <p:nvPr/>
        </p:nvSpPr>
        <p:spPr>
          <a:xfrm>
            <a:off x="7215206" y="4286256"/>
            <a:ext cx="642942" cy="71438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7C80"/>
          </a:solidFill>
          <a:ln cap="flat" cmpd="sng" w="25400">
            <a:solidFill>
              <a:srgbClr val="FF7C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5" name="Google Shape;1185;p47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86" name="Google Shape;118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DFA (cont…)</a:t>
            </a:r>
            <a:endParaRPr/>
          </a:p>
        </p:txBody>
      </p:sp>
      <p:sp>
        <p:nvSpPr>
          <p:cNvPr id="1192" name="Google Shape;1192;p48"/>
          <p:cNvSpPr/>
          <p:nvPr/>
        </p:nvSpPr>
        <p:spPr>
          <a:xfrm>
            <a:off x="-32" y="3643314"/>
            <a:ext cx="1571636" cy="428628"/>
          </a:xfrm>
          <a:prstGeom prst="rect">
            <a:avLst/>
          </a:prstGeom>
          <a:solidFill>
            <a:srgbClr val="A5A5A5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bbba</a:t>
            </a:r>
            <a:endParaRPr b="0" i="1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3" name="Google Shape;1193;p48"/>
          <p:cNvSpPr/>
          <p:nvPr/>
        </p:nvSpPr>
        <p:spPr>
          <a:xfrm>
            <a:off x="1571604" y="2714620"/>
            <a:ext cx="5929354" cy="2928958"/>
          </a:xfrm>
          <a:prstGeom prst="rect">
            <a:avLst/>
          </a:prstGeom>
          <a:solidFill>
            <a:srgbClr val="FBFAF8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4" name="Google Shape;1194;p48"/>
          <p:cNvGrpSpPr/>
          <p:nvPr/>
        </p:nvGrpSpPr>
        <p:grpSpPr>
          <a:xfrm>
            <a:off x="1643043" y="2654272"/>
            <a:ext cx="5842825" cy="3132182"/>
            <a:chOff x="1500166" y="2214554"/>
            <a:chExt cx="5929354" cy="3178568"/>
          </a:xfrm>
        </p:grpSpPr>
        <p:sp>
          <p:nvSpPr>
            <p:cNvPr id="1195" name="Google Shape;1195;p48"/>
            <p:cNvSpPr/>
            <p:nvPr/>
          </p:nvSpPr>
          <p:spPr>
            <a:xfrm>
              <a:off x="6786578" y="2285992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48"/>
            <p:cNvSpPr/>
            <p:nvPr/>
          </p:nvSpPr>
          <p:spPr>
            <a:xfrm>
              <a:off x="6858016" y="2357430"/>
              <a:ext cx="500066" cy="500066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48"/>
            <p:cNvSpPr/>
            <p:nvPr/>
          </p:nvSpPr>
          <p:spPr>
            <a:xfrm>
              <a:off x="2000232" y="2285992"/>
              <a:ext cx="642942" cy="642942"/>
            </a:xfrm>
            <a:prstGeom prst="ellipse">
              <a:avLst/>
            </a:prstGeom>
            <a:solidFill>
              <a:srgbClr val="FFFF00"/>
            </a:solidFill>
            <a:ln cap="flat" cmpd="sng" w="25400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b="0" baseline="-2500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48"/>
            <p:cNvSpPr/>
            <p:nvPr/>
          </p:nvSpPr>
          <p:spPr>
            <a:xfrm>
              <a:off x="3571868" y="2285992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baseline="-2500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48"/>
            <p:cNvSpPr/>
            <p:nvPr/>
          </p:nvSpPr>
          <p:spPr>
            <a:xfrm>
              <a:off x="5143504" y="2285992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00" name="Google Shape;1200;p48"/>
            <p:cNvCxnSpPr/>
            <p:nvPr/>
          </p:nvCxnSpPr>
          <p:spPr>
            <a:xfrm>
              <a:off x="1500166" y="2571744"/>
              <a:ext cx="500066" cy="1588"/>
            </a:xfrm>
            <a:prstGeom prst="straightConnector1">
              <a:avLst/>
            </a:prstGeom>
            <a:noFill/>
            <a:ln cap="flat" cmpd="sng" w="31750">
              <a:solidFill>
                <a:srgbClr val="FFC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201" name="Google Shape;1201;p48"/>
            <p:cNvCxnSpPr>
              <a:stCxn id="1197" idx="6"/>
              <a:endCxn id="1198" idx="2"/>
            </p:cNvCxnSpPr>
            <p:nvPr/>
          </p:nvCxnSpPr>
          <p:spPr>
            <a:xfrm>
              <a:off x="2643174" y="2607463"/>
              <a:ext cx="9288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202" name="Google Shape;1202;p48"/>
            <p:cNvCxnSpPr>
              <a:stCxn id="1198" idx="6"/>
              <a:endCxn id="1199" idx="2"/>
            </p:cNvCxnSpPr>
            <p:nvPr/>
          </p:nvCxnSpPr>
          <p:spPr>
            <a:xfrm>
              <a:off x="4214810" y="2607463"/>
              <a:ext cx="9288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203" name="Google Shape;1203;p48"/>
            <p:cNvSpPr/>
            <p:nvPr/>
          </p:nvSpPr>
          <p:spPr>
            <a:xfrm>
              <a:off x="4357686" y="3929066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04" name="Google Shape;1204;p48"/>
            <p:cNvCxnSpPr>
              <a:stCxn id="1199" idx="6"/>
              <a:endCxn id="1195" idx="2"/>
            </p:cNvCxnSpPr>
            <p:nvPr/>
          </p:nvCxnSpPr>
          <p:spPr>
            <a:xfrm>
              <a:off x="5786446" y="2607463"/>
              <a:ext cx="10002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205" name="Google Shape;1205;p48"/>
            <p:cNvCxnSpPr>
              <a:stCxn id="1197" idx="4"/>
              <a:endCxn id="1203" idx="2"/>
            </p:cNvCxnSpPr>
            <p:nvPr/>
          </p:nvCxnSpPr>
          <p:spPr>
            <a:xfrm flipH="1" rot="-5400000">
              <a:off x="2679003" y="2571634"/>
              <a:ext cx="1321500" cy="2036100"/>
            </a:xfrm>
            <a:prstGeom prst="curvedConnector2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206" name="Google Shape;1206;p48"/>
            <p:cNvCxnSpPr>
              <a:stCxn id="1198" idx="4"/>
              <a:endCxn id="1203" idx="1"/>
            </p:cNvCxnSpPr>
            <p:nvPr/>
          </p:nvCxnSpPr>
          <p:spPr>
            <a:xfrm flipH="1" rot="-5400000">
              <a:off x="3625439" y="3196834"/>
              <a:ext cx="1094400" cy="558600"/>
            </a:xfrm>
            <a:prstGeom prst="curvedConnector3">
              <a:avLst>
                <a:gd fmla="val 10929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207" name="Google Shape;1207;p48"/>
            <p:cNvCxnSpPr>
              <a:stCxn id="1199" idx="4"/>
              <a:endCxn id="1203" idx="7"/>
            </p:cNvCxnSpPr>
            <p:nvPr/>
          </p:nvCxnSpPr>
          <p:spPr>
            <a:xfrm rot="5400000">
              <a:off x="4638475" y="3196834"/>
              <a:ext cx="1094400" cy="558600"/>
            </a:xfrm>
            <a:prstGeom prst="curvedConnector3">
              <a:avLst>
                <a:gd fmla="val 10929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208" name="Google Shape;1208;p48"/>
            <p:cNvCxnSpPr>
              <a:stCxn id="1195" idx="4"/>
              <a:endCxn id="1203" idx="6"/>
            </p:cNvCxnSpPr>
            <p:nvPr/>
          </p:nvCxnSpPr>
          <p:spPr>
            <a:xfrm rot="5400000">
              <a:off x="5393549" y="2535934"/>
              <a:ext cx="1321500" cy="2107500"/>
            </a:xfrm>
            <a:prstGeom prst="curvedConnector2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209" name="Google Shape;1209;p48"/>
            <p:cNvCxnSpPr>
              <a:stCxn id="1203" idx="5"/>
              <a:endCxn id="1203" idx="3"/>
            </p:cNvCxnSpPr>
            <p:nvPr/>
          </p:nvCxnSpPr>
          <p:spPr>
            <a:xfrm rot="5400000">
              <a:off x="4678921" y="4250901"/>
              <a:ext cx="600" cy="454500"/>
            </a:xfrm>
            <a:prstGeom prst="curvedConnector3">
              <a:avLst>
                <a:gd fmla="val 4060495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210" name="Google Shape;1210;p48"/>
            <p:cNvSpPr txBox="1"/>
            <p:nvPr/>
          </p:nvSpPr>
          <p:spPr>
            <a:xfrm>
              <a:off x="2857488" y="2214554"/>
              <a:ext cx="34496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48"/>
            <p:cNvSpPr txBox="1"/>
            <p:nvPr/>
          </p:nvSpPr>
          <p:spPr>
            <a:xfrm>
              <a:off x="4498358" y="2214554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48"/>
            <p:cNvSpPr txBox="1"/>
            <p:nvPr/>
          </p:nvSpPr>
          <p:spPr>
            <a:xfrm>
              <a:off x="6069994" y="2214554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48"/>
            <p:cNvSpPr txBox="1"/>
            <p:nvPr/>
          </p:nvSpPr>
          <p:spPr>
            <a:xfrm>
              <a:off x="4000496" y="3000372"/>
              <a:ext cx="34496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48"/>
            <p:cNvSpPr txBox="1"/>
            <p:nvPr/>
          </p:nvSpPr>
          <p:spPr>
            <a:xfrm>
              <a:off x="5000628" y="3000372"/>
              <a:ext cx="34496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48"/>
            <p:cNvSpPr txBox="1"/>
            <p:nvPr/>
          </p:nvSpPr>
          <p:spPr>
            <a:xfrm>
              <a:off x="2926722" y="3500438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48"/>
            <p:cNvSpPr txBox="1"/>
            <p:nvPr/>
          </p:nvSpPr>
          <p:spPr>
            <a:xfrm>
              <a:off x="6143636" y="3465142"/>
              <a:ext cx="359394" cy="892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48"/>
            <p:cNvSpPr txBox="1"/>
            <p:nvPr/>
          </p:nvSpPr>
          <p:spPr>
            <a:xfrm>
              <a:off x="4500562" y="4500570"/>
              <a:ext cx="359394" cy="892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8" name="Google Shape;1218;p48"/>
          <p:cNvSpPr/>
          <p:nvPr/>
        </p:nvSpPr>
        <p:spPr>
          <a:xfrm>
            <a:off x="428596" y="1517680"/>
            <a:ext cx="2959977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string: </a:t>
            </a:r>
            <a:r>
              <a:rPr b="0" i="1" lang="en-US" sz="3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abbb</a:t>
            </a:r>
            <a:endParaRPr b="0" i="1" sz="3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9" name="Google Shape;1219;p48"/>
          <p:cNvSpPr/>
          <p:nvPr/>
        </p:nvSpPr>
        <p:spPr>
          <a:xfrm>
            <a:off x="1285852" y="3500438"/>
            <a:ext cx="642942" cy="71438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7C80"/>
          </a:solidFill>
          <a:ln cap="flat" cmpd="sng" w="25400">
            <a:solidFill>
              <a:srgbClr val="FF7C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0" name="Google Shape;1220;p48"/>
          <p:cNvSpPr/>
          <p:nvPr/>
        </p:nvSpPr>
        <p:spPr>
          <a:xfrm>
            <a:off x="7215206" y="4286256"/>
            <a:ext cx="642942" cy="71438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7C80"/>
          </a:solidFill>
          <a:ln cap="flat" cmpd="sng" w="25400">
            <a:solidFill>
              <a:srgbClr val="FF7C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1" name="Google Shape;1221;p48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22" name="Google Shape;122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DFA (cont…)</a:t>
            </a:r>
            <a:endParaRPr/>
          </a:p>
        </p:txBody>
      </p:sp>
      <p:sp>
        <p:nvSpPr>
          <p:cNvPr id="1228" name="Google Shape;1228;p49"/>
          <p:cNvSpPr/>
          <p:nvPr/>
        </p:nvSpPr>
        <p:spPr>
          <a:xfrm>
            <a:off x="-32" y="3643314"/>
            <a:ext cx="1571636" cy="428628"/>
          </a:xfrm>
          <a:prstGeom prst="rect">
            <a:avLst/>
          </a:prstGeom>
          <a:solidFill>
            <a:srgbClr val="A5A5A5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bbb</a:t>
            </a:r>
            <a:endParaRPr b="0" i="1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9" name="Google Shape;1229;p49"/>
          <p:cNvSpPr/>
          <p:nvPr/>
        </p:nvSpPr>
        <p:spPr>
          <a:xfrm>
            <a:off x="1571604" y="2714620"/>
            <a:ext cx="5929354" cy="2928958"/>
          </a:xfrm>
          <a:prstGeom prst="rect">
            <a:avLst/>
          </a:prstGeom>
          <a:solidFill>
            <a:srgbClr val="FBFAF8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0" name="Google Shape;1230;p49"/>
          <p:cNvGrpSpPr/>
          <p:nvPr/>
        </p:nvGrpSpPr>
        <p:grpSpPr>
          <a:xfrm>
            <a:off x="1643043" y="2654272"/>
            <a:ext cx="5842825" cy="3132182"/>
            <a:chOff x="1500166" y="2214554"/>
            <a:chExt cx="5929354" cy="3178568"/>
          </a:xfrm>
        </p:grpSpPr>
        <p:sp>
          <p:nvSpPr>
            <p:cNvPr id="1231" name="Google Shape;1231;p49"/>
            <p:cNvSpPr/>
            <p:nvPr/>
          </p:nvSpPr>
          <p:spPr>
            <a:xfrm>
              <a:off x="6786578" y="2285992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6858016" y="2357430"/>
              <a:ext cx="500066" cy="500066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2000232" y="2285992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b="0" baseline="-2500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3571868" y="2285992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baseline="-2500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5143504" y="2285992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36" name="Google Shape;1236;p49"/>
            <p:cNvCxnSpPr/>
            <p:nvPr/>
          </p:nvCxnSpPr>
          <p:spPr>
            <a:xfrm>
              <a:off x="1500166" y="2571744"/>
              <a:ext cx="500066" cy="1588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237" name="Google Shape;1237;p49"/>
            <p:cNvCxnSpPr>
              <a:stCxn id="1233" idx="6"/>
              <a:endCxn id="1234" idx="2"/>
            </p:cNvCxnSpPr>
            <p:nvPr/>
          </p:nvCxnSpPr>
          <p:spPr>
            <a:xfrm>
              <a:off x="2643174" y="2607463"/>
              <a:ext cx="928800" cy="0"/>
            </a:xfrm>
            <a:prstGeom prst="straightConnector1">
              <a:avLst/>
            </a:prstGeom>
            <a:noFill/>
            <a:ln cap="flat" cmpd="sng" w="31750">
              <a:solidFill>
                <a:srgbClr val="FFC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238" name="Google Shape;1238;p49"/>
            <p:cNvCxnSpPr>
              <a:stCxn id="1234" idx="6"/>
              <a:endCxn id="1235" idx="2"/>
            </p:cNvCxnSpPr>
            <p:nvPr/>
          </p:nvCxnSpPr>
          <p:spPr>
            <a:xfrm>
              <a:off x="4214810" y="2607463"/>
              <a:ext cx="9288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239" name="Google Shape;1239;p49"/>
            <p:cNvSpPr/>
            <p:nvPr/>
          </p:nvSpPr>
          <p:spPr>
            <a:xfrm>
              <a:off x="4357686" y="3929066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40" name="Google Shape;1240;p49"/>
            <p:cNvCxnSpPr>
              <a:stCxn id="1235" idx="6"/>
              <a:endCxn id="1231" idx="2"/>
            </p:cNvCxnSpPr>
            <p:nvPr/>
          </p:nvCxnSpPr>
          <p:spPr>
            <a:xfrm>
              <a:off x="5786446" y="2607463"/>
              <a:ext cx="10002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241" name="Google Shape;1241;p49"/>
            <p:cNvCxnSpPr>
              <a:stCxn id="1233" idx="4"/>
              <a:endCxn id="1239" idx="2"/>
            </p:cNvCxnSpPr>
            <p:nvPr/>
          </p:nvCxnSpPr>
          <p:spPr>
            <a:xfrm flipH="1" rot="-5400000">
              <a:off x="2679003" y="2571634"/>
              <a:ext cx="1321500" cy="2036100"/>
            </a:xfrm>
            <a:prstGeom prst="curvedConnector2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242" name="Google Shape;1242;p49"/>
            <p:cNvCxnSpPr>
              <a:stCxn id="1234" idx="4"/>
              <a:endCxn id="1239" idx="1"/>
            </p:cNvCxnSpPr>
            <p:nvPr/>
          </p:nvCxnSpPr>
          <p:spPr>
            <a:xfrm flipH="1" rot="-5400000">
              <a:off x="3625439" y="3196834"/>
              <a:ext cx="1094400" cy="558600"/>
            </a:xfrm>
            <a:prstGeom prst="curvedConnector3">
              <a:avLst>
                <a:gd fmla="val 10929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243" name="Google Shape;1243;p49"/>
            <p:cNvCxnSpPr>
              <a:stCxn id="1235" idx="4"/>
              <a:endCxn id="1239" idx="7"/>
            </p:cNvCxnSpPr>
            <p:nvPr/>
          </p:nvCxnSpPr>
          <p:spPr>
            <a:xfrm rot="5400000">
              <a:off x="4638475" y="3196834"/>
              <a:ext cx="1094400" cy="558600"/>
            </a:xfrm>
            <a:prstGeom prst="curvedConnector3">
              <a:avLst>
                <a:gd fmla="val 10929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244" name="Google Shape;1244;p49"/>
            <p:cNvCxnSpPr>
              <a:stCxn id="1231" idx="4"/>
              <a:endCxn id="1239" idx="6"/>
            </p:cNvCxnSpPr>
            <p:nvPr/>
          </p:nvCxnSpPr>
          <p:spPr>
            <a:xfrm rot="5400000">
              <a:off x="5393549" y="2535934"/>
              <a:ext cx="1321500" cy="2107500"/>
            </a:xfrm>
            <a:prstGeom prst="curvedConnector2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245" name="Google Shape;1245;p49"/>
            <p:cNvCxnSpPr>
              <a:stCxn id="1239" idx="5"/>
              <a:endCxn id="1239" idx="3"/>
            </p:cNvCxnSpPr>
            <p:nvPr/>
          </p:nvCxnSpPr>
          <p:spPr>
            <a:xfrm rot="5400000">
              <a:off x="4678921" y="4250901"/>
              <a:ext cx="600" cy="454500"/>
            </a:xfrm>
            <a:prstGeom prst="curvedConnector3">
              <a:avLst>
                <a:gd fmla="val 4060495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246" name="Google Shape;1246;p49"/>
            <p:cNvSpPr txBox="1"/>
            <p:nvPr/>
          </p:nvSpPr>
          <p:spPr>
            <a:xfrm>
              <a:off x="2857488" y="2214554"/>
              <a:ext cx="350075" cy="499736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49"/>
            <p:cNvSpPr txBox="1"/>
            <p:nvPr/>
          </p:nvSpPr>
          <p:spPr>
            <a:xfrm>
              <a:off x="4498358" y="2214554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49"/>
            <p:cNvSpPr txBox="1"/>
            <p:nvPr/>
          </p:nvSpPr>
          <p:spPr>
            <a:xfrm>
              <a:off x="6069994" y="2214554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49"/>
            <p:cNvSpPr txBox="1"/>
            <p:nvPr/>
          </p:nvSpPr>
          <p:spPr>
            <a:xfrm>
              <a:off x="4000496" y="3000372"/>
              <a:ext cx="34496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49"/>
            <p:cNvSpPr txBox="1"/>
            <p:nvPr/>
          </p:nvSpPr>
          <p:spPr>
            <a:xfrm>
              <a:off x="5000628" y="3000372"/>
              <a:ext cx="34496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49"/>
            <p:cNvSpPr txBox="1"/>
            <p:nvPr/>
          </p:nvSpPr>
          <p:spPr>
            <a:xfrm>
              <a:off x="2926722" y="3500438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49"/>
            <p:cNvSpPr txBox="1"/>
            <p:nvPr/>
          </p:nvSpPr>
          <p:spPr>
            <a:xfrm>
              <a:off x="6143636" y="3465142"/>
              <a:ext cx="359394" cy="892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49"/>
            <p:cNvSpPr txBox="1"/>
            <p:nvPr/>
          </p:nvSpPr>
          <p:spPr>
            <a:xfrm>
              <a:off x="4500562" y="4500570"/>
              <a:ext cx="359394" cy="892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4" name="Google Shape;1254;p49"/>
          <p:cNvSpPr/>
          <p:nvPr/>
        </p:nvSpPr>
        <p:spPr>
          <a:xfrm>
            <a:off x="428596" y="1517680"/>
            <a:ext cx="2959977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string: </a:t>
            </a:r>
            <a:r>
              <a:rPr b="0" i="1" lang="en-US" sz="3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abbb</a:t>
            </a:r>
            <a:endParaRPr b="0" i="1" sz="3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5" name="Google Shape;1255;p49"/>
          <p:cNvSpPr/>
          <p:nvPr/>
        </p:nvSpPr>
        <p:spPr>
          <a:xfrm>
            <a:off x="1285852" y="3500438"/>
            <a:ext cx="642942" cy="71438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7C80"/>
          </a:solidFill>
          <a:ln cap="flat" cmpd="sng" w="25400">
            <a:solidFill>
              <a:srgbClr val="FF7C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1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6" name="Google Shape;1256;p49"/>
          <p:cNvSpPr/>
          <p:nvPr/>
        </p:nvSpPr>
        <p:spPr>
          <a:xfrm>
            <a:off x="7215206" y="4286256"/>
            <a:ext cx="642942" cy="71438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7C80"/>
          </a:solidFill>
          <a:ln cap="flat" cmpd="sng" w="25400">
            <a:solidFill>
              <a:srgbClr val="FF7C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57" name="Google Shape;1257;p49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58" name="Google Shape;125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"/>
          <p:cNvSpPr txBox="1"/>
          <p:nvPr>
            <p:ph type="title"/>
          </p:nvPr>
        </p:nvSpPr>
        <p:spPr>
          <a:xfrm>
            <a:off x="152400" y="76200"/>
            <a:ext cx="8839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Planner - Lectures</a:t>
            </a:r>
            <a:endParaRPr/>
          </a:p>
        </p:txBody>
      </p:sp>
      <p:graphicFrame>
        <p:nvGraphicFramePr>
          <p:cNvPr id="248" name="Google Shape;248;p5"/>
          <p:cNvGraphicFramePr/>
          <p:nvPr/>
        </p:nvGraphicFramePr>
        <p:xfrm>
          <a:off x="1219200" y="54259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{FAA96E1B-76BF-441F-959F-40C78E52CD2B}</a:tableStyleId>
              </a:tblPr>
              <a:tblGrid>
                <a:gridCol w="1600200"/>
                <a:gridCol w="5715000"/>
              </a:tblGrid>
              <a:tr h="385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Lecture No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Topics Covered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Introduction to TOC, Introduction to Formal language, Basic concepts: Symbol, Alphabet, String</a:t>
                      </a:r>
                      <a:endParaRPr/>
                    </a:p>
                  </a:txBody>
                  <a:tcPr marT="9525" marB="0" marR="9525" marL="9525"/>
                </a:tc>
              </a:tr>
              <a:tr h="370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Introduction to FA, State transition graph, Transition table, Acceptance of a string, Acceptance of a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Language, </a:t>
                      </a:r>
                      <a:endParaRPr/>
                    </a:p>
                  </a:txBody>
                  <a:tcPr marT="9525" marB="0" marR="9525" marL="9525"/>
                </a:tc>
              </a:tr>
              <a:tr h="370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DFA -Formal Definition, NFA-Formal Definition, NFA with epsilon transition, Equivalence of NFA and DFA</a:t>
                      </a:r>
                      <a:endParaRPr/>
                    </a:p>
                  </a:txBody>
                  <a:tcPr marT="9525" marB="0" marR="9525" marL="9525" anchor="ctr"/>
                </a:tc>
              </a:tr>
              <a:tr h="405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Conversion from NFA to DFA</a:t>
                      </a:r>
                      <a:endParaRPr/>
                    </a:p>
                  </a:txBody>
                  <a:tcPr marT="9525" marB="0" marR="9525" marL="9525"/>
                </a:tc>
              </a:tr>
              <a:tr h="431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Conversion from NFA to DFA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(cont), 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Conversion from NFA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with epsilon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transition to DFA</a:t>
                      </a:r>
                      <a:endParaRPr/>
                    </a:p>
                  </a:txBody>
                  <a:tcPr marT="9525" marB="0" marR="9525" marL="9525"/>
                </a:tc>
              </a:tr>
              <a:tr h="370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Conversion from NFA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with epsilon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transition to DFA (cont)</a:t>
                      </a:r>
                      <a:endParaRPr/>
                    </a:p>
                  </a:txBody>
                  <a:tcPr marT="9525" marB="0" marR="9525" marL="9525"/>
                </a:tc>
              </a:tr>
              <a:tr h="370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Minimization of FA</a:t>
                      </a:r>
                      <a:endParaRPr/>
                    </a:p>
                  </a:txBody>
                  <a:tcPr marT="9525" marB="0" marR="9525" marL="9525"/>
                </a:tc>
              </a:tr>
              <a:tr h="370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Finite Automata with output: Moore and Mealy Machine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Moore to Mealy conversion</a:t>
                      </a:r>
                      <a:endParaRPr/>
                    </a:p>
                  </a:txBody>
                  <a:tcPr marT="9525" marB="0" marR="9525" marL="9525"/>
                </a:tc>
              </a:tr>
              <a:tr h="370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Mealy to Moore conversion</a:t>
                      </a:r>
                      <a:endParaRPr/>
                    </a:p>
                  </a:txBody>
                  <a:tcPr marT="9525" marB="0" marR="9525" marL="9525"/>
                </a:tc>
              </a:tr>
            </a:tbl>
          </a:graphicData>
        </a:graphic>
      </p:graphicFrame>
      <p:sp>
        <p:nvSpPr>
          <p:cNvPr id="249" name="Google Shape;249;p5"/>
          <p:cNvSpPr txBox="1"/>
          <p:nvPr>
            <p:ph idx="12" type="sldNum"/>
          </p:nvPr>
        </p:nvSpPr>
        <p:spPr>
          <a:xfrm>
            <a:off x="70866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0" name="Google Shape;250;p5"/>
          <p:cNvSpPr txBox="1"/>
          <p:nvPr/>
        </p:nvSpPr>
        <p:spPr>
          <a:xfrm>
            <a:off x="76200" y="4842161"/>
            <a:ext cx="8839200" cy="18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B0F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Planner - Tutorial</a:t>
            </a:r>
            <a:endParaRPr/>
          </a:p>
        </p:txBody>
      </p:sp>
      <p:graphicFrame>
        <p:nvGraphicFramePr>
          <p:cNvPr id="251" name="Google Shape;251;p5"/>
          <p:cNvGraphicFramePr/>
          <p:nvPr/>
        </p:nvGraphicFramePr>
        <p:xfrm>
          <a:off x="1143000" y="52758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{5F7CCFD5-48D1-49DC-B7E7-CD8CD0CCF3A6}</a:tableStyleId>
              </a:tblPr>
              <a:tblGrid>
                <a:gridCol w="1620975"/>
                <a:gridCol w="5666500"/>
              </a:tblGrid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Tutorial No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Topics Covered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60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FA,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DFA, NFA, FSM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360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Conversion from NFA to DFA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60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Moore and Mealy machines and Inter-conversions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52" name="Google Shape;252;p5"/>
          <p:cNvSpPr txBox="1"/>
          <p:nvPr>
            <p:ph idx="10" type="dt"/>
          </p:nvPr>
        </p:nvSpPr>
        <p:spPr>
          <a:xfrm>
            <a:off x="1524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12/6/2024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53" name="Google Shape;25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DFA (cont…)</a:t>
            </a:r>
            <a:endParaRPr/>
          </a:p>
        </p:txBody>
      </p:sp>
      <p:sp>
        <p:nvSpPr>
          <p:cNvPr id="1264" name="Google Shape;1264;p50"/>
          <p:cNvSpPr/>
          <p:nvPr/>
        </p:nvSpPr>
        <p:spPr>
          <a:xfrm>
            <a:off x="-32" y="3643314"/>
            <a:ext cx="1571636" cy="428628"/>
          </a:xfrm>
          <a:prstGeom prst="rect">
            <a:avLst/>
          </a:prstGeom>
          <a:solidFill>
            <a:srgbClr val="A5A5A5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abb</a:t>
            </a:r>
            <a:endParaRPr b="0" i="1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5" name="Google Shape;1265;p50"/>
          <p:cNvSpPr/>
          <p:nvPr/>
        </p:nvSpPr>
        <p:spPr>
          <a:xfrm>
            <a:off x="1571604" y="2714620"/>
            <a:ext cx="5929354" cy="2928958"/>
          </a:xfrm>
          <a:prstGeom prst="rect">
            <a:avLst/>
          </a:prstGeom>
          <a:solidFill>
            <a:srgbClr val="FBFAF8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66" name="Google Shape;1266;p50"/>
          <p:cNvGrpSpPr/>
          <p:nvPr/>
        </p:nvGrpSpPr>
        <p:grpSpPr>
          <a:xfrm>
            <a:off x="1643043" y="2654272"/>
            <a:ext cx="5842825" cy="3132182"/>
            <a:chOff x="1500166" y="2214554"/>
            <a:chExt cx="5929354" cy="3178568"/>
          </a:xfrm>
        </p:grpSpPr>
        <p:sp>
          <p:nvSpPr>
            <p:cNvPr id="1267" name="Google Shape;1267;p50"/>
            <p:cNvSpPr/>
            <p:nvPr/>
          </p:nvSpPr>
          <p:spPr>
            <a:xfrm>
              <a:off x="6786578" y="2285992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50"/>
            <p:cNvSpPr/>
            <p:nvPr/>
          </p:nvSpPr>
          <p:spPr>
            <a:xfrm>
              <a:off x="6858016" y="2357430"/>
              <a:ext cx="500066" cy="500066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50"/>
            <p:cNvSpPr/>
            <p:nvPr/>
          </p:nvSpPr>
          <p:spPr>
            <a:xfrm>
              <a:off x="2000232" y="2285992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b="0" baseline="-2500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50"/>
            <p:cNvSpPr/>
            <p:nvPr/>
          </p:nvSpPr>
          <p:spPr>
            <a:xfrm>
              <a:off x="3571868" y="2285992"/>
              <a:ext cx="642942" cy="642942"/>
            </a:xfrm>
            <a:prstGeom prst="ellipse">
              <a:avLst/>
            </a:prstGeom>
            <a:solidFill>
              <a:srgbClr val="FFFF00"/>
            </a:solidFill>
            <a:ln cap="flat" cmpd="sng" w="25400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baseline="-2500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50"/>
            <p:cNvSpPr/>
            <p:nvPr/>
          </p:nvSpPr>
          <p:spPr>
            <a:xfrm>
              <a:off x="5143504" y="2285992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72" name="Google Shape;1272;p50"/>
            <p:cNvCxnSpPr/>
            <p:nvPr/>
          </p:nvCxnSpPr>
          <p:spPr>
            <a:xfrm>
              <a:off x="1500166" y="2571744"/>
              <a:ext cx="500066" cy="1588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273" name="Google Shape;1273;p50"/>
            <p:cNvCxnSpPr>
              <a:stCxn id="1269" idx="6"/>
              <a:endCxn id="1270" idx="2"/>
            </p:cNvCxnSpPr>
            <p:nvPr/>
          </p:nvCxnSpPr>
          <p:spPr>
            <a:xfrm>
              <a:off x="2643174" y="2607463"/>
              <a:ext cx="9288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274" name="Google Shape;1274;p50"/>
            <p:cNvCxnSpPr>
              <a:stCxn id="1270" idx="6"/>
              <a:endCxn id="1271" idx="2"/>
            </p:cNvCxnSpPr>
            <p:nvPr/>
          </p:nvCxnSpPr>
          <p:spPr>
            <a:xfrm>
              <a:off x="4214810" y="2607463"/>
              <a:ext cx="9288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275" name="Google Shape;1275;p50"/>
            <p:cNvSpPr/>
            <p:nvPr/>
          </p:nvSpPr>
          <p:spPr>
            <a:xfrm>
              <a:off x="4357686" y="3929066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76" name="Google Shape;1276;p50"/>
            <p:cNvCxnSpPr>
              <a:stCxn id="1271" idx="6"/>
              <a:endCxn id="1267" idx="2"/>
            </p:cNvCxnSpPr>
            <p:nvPr/>
          </p:nvCxnSpPr>
          <p:spPr>
            <a:xfrm>
              <a:off x="5786446" y="2607463"/>
              <a:ext cx="10002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277" name="Google Shape;1277;p50"/>
            <p:cNvCxnSpPr>
              <a:stCxn id="1269" idx="4"/>
              <a:endCxn id="1275" idx="2"/>
            </p:cNvCxnSpPr>
            <p:nvPr/>
          </p:nvCxnSpPr>
          <p:spPr>
            <a:xfrm flipH="1" rot="-5400000">
              <a:off x="2679003" y="2571634"/>
              <a:ext cx="1321500" cy="2036100"/>
            </a:xfrm>
            <a:prstGeom prst="curvedConnector2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278" name="Google Shape;1278;p50"/>
            <p:cNvCxnSpPr>
              <a:stCxn id="1270" idx="4"/>
              <a:endCxn id="1275" idx="1"/>
            </p:cNvCxnSpPr>
            <p:nvPr/>
          </p:nvCxnSpPr>
          <p:spPr>
            <a:xfrm flipH="1" rot="-5400000">
              <a:off x="3625439" y="3196834"/>
              <a:ext cx="1094400" cy="558600"/>
            </a:xfrm>
            <a:prstGeom prst="curvedConnector3">
              <a:avLst>
                <a:gd fmla="val 10929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279" name="Google Shape;1279;p50"/>
            <p:cNvCxnSpPr>
              <a:stCxn id="1271" idx="4"/>
              <a:endCxn id="1275" idx="7"/>
            </p:cNvCxnSpPr>
            <p:nvPr/>
          </p:nvCxnSpPr>
          <p:spPr>
            <a:xfrm rot="5400000">
              <a:off x="4638475" y="3196834"/>
              <a:ext cx="1094400" cy="558600"/>
            </a:xfrm>
            <a:prstGeom prst="curvedConnector3">
              <a:avLst>
                <a:gd fmla="val 10929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280" name="Google Shape;1280;p50"/>
            <p:cNvCxnSpPr>
              <a:stCxn id="1267" idx="4"/>
              <a:endCxn id="1275" idx="6"/>
            </p:cNvCxnSpPr>
            <p:nvPr/>
          </p:nvCxnSpPr>
          <p:spPr>
            <a:xfrm rot="5400000">
              <a:off x="5393549" y="2535934"/>
              <a:ext cx="1321500" cy="2107500"/>
            </a:xfrm>
            <a:prstGeom prst="curvedConnector2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281" name="Google Shape;1281;p50"/>
            <p:cNvCxnSpPr>
              <a:stCxn id="1275" idx="5"/>
              <a:endCxn id="1275" idx="3"/>
            </p:cNvCxnSpPr>
            <p:nvPr/>
          </p:nvCxnSpPr>
          <p:spPr>
            <a:xfrm rot="5400000">
              <a:off x="4678921" y="4250901"/>
              <a:ext cx="600" cy="454500"/>
            </a:xfrm>
            <a:prstGeom prst="curvedConnector3">
              <a:avLst>
                <a:gd fmla="val 4060495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282" name="Google Shape;1282;p50"/>
            <p:cNvSpPr txBox="1"/>
            <p:nvPr/>
          </p:nvSpPr>
          <p:spPr>
            <a:xfrm>
              <a:off x="2857488" y="2214554"/>
              <a:ext cx="350075" cy="499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50"/>
            <p:cNvSpPr txBox="1"/>
            <p:nvPr/>
          </p:nvSpPr>
          <p:spPr>
            <a:xfrm>
              <a:off x="4498358" y="2214554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50"/>
            <p:cNvSpPr txBox="1"/>
            <p:nvPr/>
          </p:nvSpPr>
          <p:spPr>
            <a:xfrm>
              <a:off x="6069994" y="2214554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50"/>
            <p:cNvSpPr txBox="1"/>
            <p:nvPr/>
          </p:nvSpPr>
          <p:spPr>
            <a:xfrm>
              <a:off x="4000496" y="3000372"/>
              <a:ext cx="34496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50"/>
            <p:cNvSpPr txBox="1"/>
            <p:nvPr/>
          </p:nvSpPr>
          <p:spPr>
            <a:xfrm>
              <a:off x="5000628" y="3000372"/>
              <a:ext cx="34496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50"/>
            <p:cNvSpPr txBox="1"/>
            <p:nvPr/>
          </p:nvSpPr>
          <p:spPr>
            <a:xfrm>
              <a:off x="2926722" y="3500438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50"/>
            <p:cNvSpPr txBox="1"/>
            <p:nvPr/>
          </p:nvSpPr>
          <p:spPr>
            <a:xfrm>
              <a:off x="6143636" y="3465142"/>
              <a:ext cx="359394" cy="892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50"/>
            <p:cNvSpPr txBox="1"/>
            <p:nvPr/>
          </p:nvSpPr>
          <p:spPr>
            <a:xfrm>
              <a:off x="4500562" y="4500570"/>
              <a:ext cx="359394" cy="892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0" name="Google Shape;1290;p50"/>
          <p:cNvSpPr/>
          <p:nvPr/>
        </p:nvSpPr>
        <p:spPr>
          <a:xfrm>
            <a:off x="428596" y="1517680"/>
            <a:ext cx="2959977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string: </a:t>
            </a:r>
            <a:r>
              <a:rPr b="0" i="1" lang="en-US" sz="3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abbb</a:t>
            </a:r>
            <a:endParaRPr b="0" i="1" sz="3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1" name="Google Shape;1291;p50"/>
          <p:cNvSpPr/>
          <p:nvPr/>
        </p:nvSpPr>
        <p:spPr>
          <a:xfrm>
            <a:off x="1285852" y="3500438"/>
            <a:ext cx="642942" cy="71438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7C80"/>
          </a:solidFill>
          <a:ln cap="flat" cmpd="sng" w="25400">
            <a:solidFill>
              <a:srgbClr val="FF7C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2" name="Google Shape;1292;p50"/>
          <p:cNvSpPr/>
          <p:nvPr/>
        </p:nvSpPr>
        <p:spPr>
          <a:xfrm>
            <a:off x="7215206" y="4286256"/>
            <a:ext cx="642942" cy="71438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7C80"/>
          </a:solidFill>
          <a:ln cap="flat" cmpd="sng" w="25400">
            <a:solidFill>
              <a:srgbClr val="FF7C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93" name="Google Shape;1293;p50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94" name="Google Shape;129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DFA (cont…)</a:t>
            </a:r>
            <a:endParaRPr/>
          </a:p>
        </p:txBody>
      </p:sp>
      <p:sp>
        <p:nvSpPr>
          <p:cNvPr id="1300" name="Google Shape;1300;p51"/>
          <p:cNvSpPr/>
          <p:nvPr/>
        </p:nvSpPr>
        <p:spPr>
          <a:xfrm>
            <a:off x="-32" y="3643314"/>
            <a:ext cx="1571636" cy="428628"/>
          </a:xfrm>
          <a:prstGeom prst="rect">
            <a:avLst/>
          </a:prstGeom>
          <a:solidFill>
            <a:srgbClr val="A5A5A5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bb</a:t>
            </a:r>
            <a:endParaRPr b="0" i="1" sz="3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1" name="Google Shape;1301;p51"/>
          <p:cNvSpPr/>
          <p:nvPr/>
        </p:nvSpPr>
        <p:spPr>
          <a:xfrm>
            <a:off x="1571604" y="2714620"/>
            <a:ext cx="5929354" cy="2928958"/>
          </a:xfrm>
          <a:prstGeom prst="rect">
            <a:avLst/>
          </a:prstGeom>
          <a:solidFill>
            <a:srgbClr val="FBFAF8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2" name="Google Shape;1302;p51"/>
          <p:cNvGrpSpPr/>
          <p:nvPr/>
        </p:nvGrpSpPr>
        <p:grpSpPr>
          <a:xfrm>
            <a:off x="1643043" y="2654272"/>
            <a:ext cx="5842825" cy="3132182"/>
            <a:chOff x="1500166" y="2214554"/>
            <a:chExt cx="5929354" cy="3178568"/>
          </a:xfrm>
        </p:grpSpPr>
        <p:sp>
          <p:nvSpPr>
            <p:cNvPr id="1303" name="Google Shape;1303;p51"/>
            <p:cNvSpPr/>
            <p:nvPr/>
          </p:nvSpPr>
          <p:spPr>
            <a:xfrm>
              <a:off x="6786578" y="2285992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51"/>
            <p:cNvSpPr/>
            <p:nvPr/>
          </p:nvSpPr>
          <p:spPr>
            <a:xfrm>
              <a:off x="6858016" y="2357430"/>
              <a:ext cx="500066" cy="500066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51"/>
            <p:cNvSpPr/>
            <p:nvPr/>
          </p:nvSpPr>
          <p:spPr>
            <a:xfrm>
              <a:off x="2000232" y="2285992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b="0" baseline="-2500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51"/>
            <p:cNvSpPr/>
            <p:nvPr/>
          </p:nvSpPr>
          <p:spPr>
            <a:xfrm>
              <a:off x="3571868" y="2285992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baseline="-2500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51"/>
            <p:cNvSpPr/>
            <p:nvPr/>
          </p:nvSpPr>
          <p:spPr>
            <a:xfrm>
              <a:off x="5143504" y="2285992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08" name="Google Shape;1308;p51"/>
            <p:cNvCxnSpPr/>
            <p:nvPr/>
          </p:nvCxnSpPr>
          <p:spPr>
            <a:xfrm>
              <a:off x="1500166" y="2571744"/>
              <a:ext cx="500066" cy="1588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309" name="Google Shape;1309;p51"/>
            <p:cNvCxnSpPr>
              <a:stCxn id="1305" idx="6"/>
              <a:endCxn id="1306" idx="2"/>
            </p:cNvCxnSpPr>
            <p:nvPr/>
          </p:nvCxnSpPr>
          <p:spPr>
            <a:xfrm>
              <a:off x="2643174" y="2607463"/>
              <a:ext cx="9288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310" name="Google Shape;1310;p51"/>
            <p:cNvCxnSpPr>
              <a:stCxn id="1306" idx="6"/>
              <a:endCxn id="1307" idx="2"/>
            </p:cNvCxnSpPr>
            <p:nvPr/>
          </p:nvCxnSpPr>
          <p:spPr>
            <a:xfrm>
              <a:off x="4214810" y="2607463"/>
              <a:ext cx="928800" cy="0"/>
            </a:xfrm>
            <a:prstGeom prst="straightConnector1">
              <a:avLst/>
            </a:prstGeom>
            <a:noFill/>
            <a:ln cap="flat" cmpd="sng" w="31750">
              <a:solidFill>
                <a:srgbClr val="FFC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311" name="Google Shape;1311;p51"/>
            <p:cNvSpPr/>
            <p:nvPr/>
          </p:nvSpPr>
          <p:spPr>
            <a:xfrm>
              <a:off x="4357686" y="3929066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12" name="Google Shape;1312;p51"/>
            <p:cNvCxnSpPr>
              <a:stCxn id="1307" idx="6"/>
              <a:endCxn id="1303" idx="2"/>
            </p:cNvCxnSpPr>
            <p:nvPr/>
          </p:nvCxnSpPr>
          <p:spPr>
            <a:xfrm>
              <a:off x="5786446" y="2607463"/>
              <a:ext cx="10002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313" name="Google Shape;1313;p51"/>
            <p:cNvCxnSpPr>
              <a:stCxn id="1305" idx="4"/>
              <a:endCxn id="1311" idx="2"/>
            </p:cNvCxnSpPr>
            <p:nvPr/>
          </p:nvCxnSpPr>
          <p:spPr>
            <a:xfrm flipH="1" rot="-5400000">
              <a:off x="2679003" y="2571634"/>
              <a:ext cx="1321500" cy="2036100"/>
            </a:xfrm>
            <a:prstGeom prst="curvedConnector2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314" name="Google Shape;1314;p51"/>
            <p:cNvCxnSpPr>
              <a:stCxn id="1306" idx="4"/>
              <a:endCxn id="1311" idx="1"/>
            </p:cNvCxnSpPr>
            <p:nvPr/>
          </p:nvCxnSpPr>
          <p:spPr>
            <a:xfrm flipH="1" rot="-5400000">
              <a:off x="3625439" y="3196834"/>
              <a:ext cx="1094400" cy="558600"/>
            </a:xfrm>
            <a:prstGeom prst="curvedConnector3">
              <a:avLst>
                <a:gd fmla="val 10929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315" name="Google Shape;1315;p51"/>
            <p:cNvCxnSpPr>
              <a:stCxn id="1307" idx="4"/>
              <a:endCxn id="1311" idx="7"/>
            </p:cNvCxnSpPr>
            <p:nvPr/>
          </p:nvCxnSpPr>
          <p:spPr>
            <a:xfrm rot="5400000">
              <a:off x="4638475" y="3196834"/>
              <a:ext cx="1094400" cy="558600"/>
            </a:xfrm>
            <a:prstGeom prst="curvedConnector3">
              <a:avLst>
                <a:gd fmla="val 10929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316" name="Google Shape;1316;p51"/>
            <p:cNvCxnSpPr>
              <a:stCxn id="1303" idx="4"/>
              <a:endCxn id="1311" idx="6"/>
            </p:cNvCxnSpPr>
            <p:nvPr/>
          </p:nvCxnSpPr>
          <p:spPr>
            <a:xfrm rot="5400000">
              <a:off x="5393549" y="2535934"/>
              <a:ext cx="1321500" cy="2107500"/>
            </a:xfrm>
            <a:prstGeom prst="curvedConnector2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317" name="Google Shape;1317;p51"/>
            <p:cNvCxnSpPr>
              <a:stCxn id="1311" idx="5"/>
              <a:endCxn id="1311" idx="3"/>
            </p:cNvCxnSpPr>
            <p:nvPr/>
          </p:nvCxnSpPr>
          <p:spPr>
            <a:xfrm rot="5400000">
              <a:off x="4678921" y="4250901"/>
              <a:ext cx="600" cy="454500"/>
            </a:xfrm>
            <a:prstGeom prst="curvedConnector3">
              <a:avLst>
                <a:gd fmla="val 4060495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318" name="Google Shape;1318;p51"/>
            <p:cNvSpPr txBox="1"/>
            <p:nvPr/>
          </p:nvSpPr>
          <p:spPr>
            <a:xfrm>
              <a:off x="2857488" y="2214554"/>
              <a:ext cx="350075" cy="499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51"/>
            <p:cNvSpPr txBox="1"/>
            <p:nvPr/>
          </p:nvSpPr>
          <p:spPr>
            <a:xfrm>
              <a:off x="4498358" y="2214554"/>
              <a:ext cx="359394" cy="492443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51"/>
            <p:cNvSpPr txBox="1"/>
            <p:nvPr/>
          </p:nvSpPr>
          <p:spPr>
            <a:xfrm>
              <a:off x="6069994" y="2214554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51"/>
            <p:cNvSpPr txBox="1"/>
            <p:nvPr/>
          </p:nvSpPr>
          <p:spPr>
            <a:xfrm>
              <a:off x="4000496" y="3000372"/>
              <a:ext cx="34496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51"/>
            <p:cNvSpPr txBox="1"/>
            <p:nvPr/>
          </p:nvSpPr>
          <p:spPr>
            <a:xfrm>
              <a:off x="5000628" y="3000372"/>
              <a:ext cx="34496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51"/>
            <p:cNvSpPr txBox="1"/>
            <p:nvPr/>
          </p:nvSpPr>
          <p:spPr>
            <a:xfrm>
              <a:off x="2926722" y="3500438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51"/>
            <p:cNvSpPr txBox="1"/>
            <p:nvPr/>
          </p:nvSpPr>
          <p:spPr>
            <a:xfrm>
              <a:off x="6143636" y="3465142"/>
              <a:ext cx="359394" cy="892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51"/>
            <p:cNvSpPr txBox="1"/>
            <p:nvPr/>
          </p:nvSpPr>
          <p:spPr>
            <a:xfrm>
              <a:off x="4500562" y="4500570"/>
              <a:ext cx="359394" cy="892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6" name="Google Shape;1326;p51"/>
          <p:cNvSpPr/>
          <p:nvPr/>
        </p:nvSpPr>
        <p:spPr>
          <a:xfrm>
            <a:off x="428596" y="1517680"/>
            <a:ext cx="2959977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string: </a:t>
            </a:r>
            <a:r>
              <a:rPr b="0" i="1" lang="en-US" sz="3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abbb</a:t>
            </a:r>
            <a:endParaRPr b="0" i="1" sz="3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7" name="Google Shape;1327;p51"/>
          <p:cNvSpPr/>
          <p:nvPr/>
        </p:nvSpPr>
        <p:spPr>
          <a:xfrm>
            <a:off x="1285852" y="3500438"/>
            <a:ext cx="642942" cy="71438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7C80"/>
          </a:solidFill>
          <a:ln cap="flat" cmpd="sng" w="25400">
            <a:solidFill>
              <a:srgbClr val="FF7C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1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8" name="Google Shape;1328;p51"/>
          <p:cNvSpPr/>
          <p:nvPr/>
        </p:nvSpPr>
        <p:spPr>
          <a:xfrm>
            <a:off x="7215206" y="4286256"/>
            <a:ext cx="642942" cy="71438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7C80"/>
          </a:solidFill>
          <a:ln cap="flat" cmpd="sng" w="25400">
            <a:solidFill>
              <a:srgbClr val="FF7C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9" name="Google Shape;1329;p51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30" name="Google Shape;133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DFA (cont…)</a:t>
            </a:r>
            <a:endParaRPr/>
          </a:p>
        </p:txBody>
      </p:sp>
      <p:sp>
        <p:nvSpPr>
          <p:cNvPr id="1336" name="Google Shape;1336;p52"/>
          <p:cNvSpPr/>
          <p:nvPr/>
        </p:nvSpPr>
        <p:spPr>
          <a:xfrm>
            <a:off x="-32" y="3643314"/>
            <a:ext cx="1571636" cy="428628"/>
          </a:xfrm>
          <a:prstGeom prst="rect">
            <a:avLst/>
          </a:prstGeom>
          <a:solidFill>
            <a:srgbClr val="A5A5A5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bb</a:t>
            </a:r>
            <a:endParaRPr b="0" i="1" sz="3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7" name="Google Shape;1337;p52"/>
          <p:cNvSpPr/>
          <p:nvPr/>
        </p:nvSpPr>
        <p:spPr>
          <a:xfrm>
            <a:off x="1571604" y="2714620"/>
            <a:ext cx="5929354" cy="2928958"/>
          </a:xfrm>
          <a:prstGeom prst="rect">
            <a:avLst/>
          </a:prstGeom>
          <a:solidFill>
            <a:srgbClr val="FBFAF8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38" name="Google Shape;1338;p52"/>
          <p:cNvGrpSpPr/>
          <p:nvPr/>
        </p:nvGrpSpPr>
        <p:grpSpPr>
          <a:xfrm>
            <a:off x="1643042" y="2626562"/>
            <a:ext cx="5842825" cy="3132185"/>
            <a:chOff x="1500167" y="2214553"/>
            <a:chExt cx="5929359" cy="3178569"/>
          </a:xfrm>
        </p:grpSpPr>
        <p:sp>
          <p:nvSpPr>
            <p:cNvPr id="1339" name="Google Shape;1339;p52"/>
            <p:cNvSpPr/>
            <p:nvPr/>
          </p:nvSpPr>
          <p:spPr>
            <a:xfrm>
              <a:off x="6786584" y="2285990"/>
              <a:ext cx="642942" cy="642941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52"/>
            <p:cNvSpPr/>
            <p:nvPr/>
          </p:nvSpPr>
          <p:spPr>
            <a:xfrm>
              <a:off x="6858022" y="2357429"/>
              <a:ext cx="500066" cy="500065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52"/>
            <p:cNvSpPr/>
            <p:nvPr/>
          </p:nvSpPr>
          <p:spPr>
            <a:xfrm>
              <a:off x="2000234" y="2285990"/>
              <a:ext cx="642942" cy="642941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b="0" baseline="-2500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52"/>
            <p:cNvSpPr/>
            <p:nvPr/>
          </p:nvSpPr>
          <p:spPr>
            <a:xfrm>
              <a:off x="3571872" y="2285990"/>
              <a:ext cx="642942" cy="642941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baseline="-2500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52"/>
            <p:cNvSpPr/>
            <p:nvPr/>
          </p:nvSpPr>
          <p:spPr>
            <a:xfrm>
              <a:off x="5143509" y="2285990"/>
              <a:ext cx="642942" cy="642941"/>
            </a:xfrm>
            <a:prstGeom prst="ellipse">
              <a:avLst/>
            </a:prstGeom>
            <a:solidFill>
              <a:srgbClr val="FFFF00"/>
            </a:solidFill>
            <a:ln cap="flat" cmpd="sng" w="25400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44" name="Google Shape;1344;p52"/>
            <p:cNvCxnSpPr/>
            <p:nvPr/>
          </p:nvCxnSpPr>
          <p:spPr>
            <a:xfrm>
              <a:off x="1500167" y="2571742"/>
              <a:ext cx="500066" cy="1588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345" name="Google Shape;1345;p52"/>
            <p:cNvCxnSpPr>
              <a:stCxn id="1341" idx="6"/>
              <a:endCxn id="1342" idx="2"/>
            </p:cNvCxnSpPr>
            <p:nvPr/>
          </p:nvCxnSpPr>
          <p:spPr>
            <a:xfrm>
              <a:off x="2643176" y="2607461"/>
              <a:ext cx="9288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346" name="Google Shape;1346;p52"/>
            <p:cNvCxnSpPr>
              <a:stCxn id="1342" idx="6"/>
              <a:endCxn id="1343" idx="2"/>
            </p:cNvCxnSpPr>
            <p:nvPr/>
          </p:nvCxnSpPr>
          <p:spPr>
            <a:xfrm>
              <a:off x="4214814" y="2607461"/>
              <a:ext cx="9288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347" name="Google Shape;1347;p52"/>
            <p:cNvSpPr/>
            <p:nvPr/>
          </p:nvSpPr>
          <p:spPr>
            <a:xfrm>
              <a:off x="4357689" y="3929064"/>
              <a:ext cx="642942" cy="642941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48" name="Google Shape;1348;p52"/>
            <p:cNvCxnSpPr>
              <a:stCxn id="1343" idx="6"/>
              <a:endCxn id="1339" idx="2"/>
            </p:cNvCxnSpPr>
            <p:nvPr/>
          </p:nvCxnSpPr>
          <p:spPr>
            <a:xfrm>
              <a:off x="5786451" y="2607461"/>
              <a:ext cx="10002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349" name="Google Shape;1349;p52"/>
            <p:cNvCxnSpPr>
              <a:stCxn id="1341" idx="4"/>
              <a:endCxn id="1347" idx="2"/>
            </p:cNvCxnSpPr>
            <p:nvPr/>
          </p:nvCxnSpPr>
          <p:spPr>
            <a:xfrm flipH="1" rot="-5400000">
              <a:off x="2679005" y="2571631"/>
              <a:ext cx="1321500" cy="2036100"/>
            </a:xfrm>
            <a:prstGeom prst="curvedConnector2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350" name="Google Shape;1350;p52"/>
            <p:cNvCxnSpPr>
              <a:stCxn id="1342" idx="4"/>
              <a:endCxn id="1347" idx="1"/>
            </p:cNvCxnSpPr>
            <p:nvPr/>
          </p:nvCxnSpPr>
          <p:spPr>
            <a:xfrm flipH="1" rot="-5400000">
              <a:off x="3625443" y="3196831"/>
              <a:ext cx="1094400" cy="558600"/>
            </a:xfrm>
            <a:prstGeom prst="curvedConnector3">
              <a:avLst>
                <a:gd fmla="val 13499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351" name="Google Shape;1351;p52"/>
            <p:cNvCxnSpPr>
              <a:stCxn id="1343" idx="4"/>
              <a:endCxn id="1347" idx="7"/>
            </p:cNvCxnSpPr>
            <p:nvPr/>
          </p:nvCxnSpPr>
          <p:spPr>
            <a:xfrm rot="5400000">
              <a:off x="4638480" y="3196831"/>
              <a:ext cx="1094400" cy="558600"/>
            </a:xfrm>
            <a:prstGeom prst="curvedConnector3">
              <a:avLst>
                <a:gd fmla="val 13499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352" name="Google Shape;1352;p52"/>
            <p:cNvCxnSpPr>
              <a:stCxn id="1339" idx="4"/>
              <a:endCxn id="1347" idx="6"/>
            </p:cNvCxnSpPr>
            <p:nvPr/>
          </p:nvCxnSpPr>
          <p:spPr>
            <a:xfrm rot="5400000">
              <a:off x="5393555" y="2535931"/>
              <a:ext cx="1321500" cy="2107500"/>
            </a:xfrm>
            <a:prstGeom prst="curvedConnector2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353" name="Google Shape;1353;p52"/>
            <p:cNvCxnSpPr>
              <a:stCxn id="1347" idx="5"/>
              <a:endCxn id="1347" idx="3"/>
            </p:cNvCxnSpPr>
            <p:nvPr/>
          </p:nvCxnSpPr>
          <p:spPr>
            <a:xfrm rot="5400000">
              <a:off x="4678924" y="4250898"/>
              <a:ext cx="600" cy="454500"/>
            </a:xfrm>
            <a:prstGeom prst="curvedConnector3">
              <a:avLst>
                <a:gd fmla="val 5831139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354" name="Google Shape;1354;p52"/>
            <p:cNvSpPr txBox="1"/>
            <p:nvPr/>
          </p:nvSpPr>
          <p:spPr>
            <a:xfrm>
              <a:off x="2857491" y="2214553"/>
              <a:ext cx="350075" cy="499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52"/>
            <p:cNvSpPr txBox="1"/>
            <p:nvPr/>
          </p:nvSpPr>
          <p:spPr>
            <a:xfrm>
              <a:off x="4498362" y="2214553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52"/>
            <p:cNvSpPr txBox="1"/>
            <p:nvPr/>
          </p:nvSpPr>
          <p:spPr>
            <a:xfrm>
              <a:off x="6069999" y="2214553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52"/>
            <p:cNvSpPr txBox="1"/>
            <p:nvPr/>
          </p:nvSpPr>
          <p:spPr>
            <a:xfrm>
              <a:off x="4000500" y="3000370"/>
              <a:ext cx="34496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52"/>
            <p:cNvSpPr txBox="1"/>
            <p:nvPr/>
          </p:nvSpPr>
          <p:spPr>
            <a:xfrm>
              <a:off x="5000633" y="3000371"/>
              <a:ext cx="34496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52"/>
            <p:cNvSpPr txBox="1"/>
            <p:nvPr/>
          </p:nvSpPr>
          <p:spPr>
            <a:xfrm>
              <a:off x="2926724" y="3500437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52"/>
            <p:cNvSpPr txBox="1"/>
            <p:nvPr/>
          </p:nvSpPr>
          <p:spPr>
            <a:xfrm>
              <a:off x="6143640" y="3465141"/>
              <a:ext cx="359394" cy="892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52"/>
            <p:cNvSpPr txBox="1"/>
            <p:nvPr/>
          </p:nvSpPr>
          <p:spPr>
            <a:xfrm>
              <a:off x="4500562" y="4500570"/>
              <a:ext cx="359394" cy="892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2" name="Google Shape;1362;p52"/>
          <p:cNvSpPr/>
          <p:nvPr/>
        </p:nvSpPr>
        <p:spPr>
          <a:xfrm>
            <a:off x="428596" y="1517680"/>
            <a:ext cx="2959977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string: </a:t>
            </a:r>
            <a:r>
              <a:rPr b="0" i="1" lang="en-US" sz="3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abbb</a:t>
            </a:r>
            <a:endParaRPr b="0" i="1" sz="3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3" name="Google Shape;1363;p52"/>
          <p:cNvSpPr/>
          <p:nvPr/>
        </p:nvSpPr>
        <p:spPr>
          <a:xfrm>
            <a:off x="1285852" y="3500438"/>
            <a:ext cx="642942" cy="71438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7C80"/>
          </a:solidFill>
          <a:ln cap="flat" cmpd="sng" w="25400">
            <a:solidFill>
              <a:srgbClr val="FF7C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4" name="Google Shape;1364;p52"/>
          <p:cNvSpPr/>
          <p:nvPr/>
        </p:nvSpPr>
        <p:spPr>
          <a:xfrm>
            <a:off x="7215206" y="4286256"/>
            <a:ext cx="642942" cy="71438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7C80"/>
          </a:solidFill>
          <a:ln cap="flat" cmpd="sng" w="25400">
            <a:solidFill>
              <a:srgbClr val="FF7C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65" name="Google Shape;1365;p52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66" name="Google Shape;136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DFA (cont…)</a:t>
            </a:r>
            <a:endParaRPr/>
          </a:p>
        </p:txBody>
      </p:sp>
      <p:sp>
        <p:nvSpPr>
          <p:cNvPr id="1372" name="Google Shape;1372;p53"/>
          <p:cNvSpPr/>
          <p:nvPr/>
        </p:nvSpPr>
        <p:spPr>
          <a:xfrm>
            <a:off x="-32" y="3643314"/>
            <a:ext cx="1571636" cy="428628"/>
          </a:xfrm>
          <a:prstGeom prst="rect">
            <a:avLst/>
          </a:prstGeom>
          <a:solidFill>
            <a:srgbClr val="A5A5A5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1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53"/>
          <p:cNvSpPr/>
          <p:nvPr/>
        </p:nvSpPr>
        <p:spPr>
          <a:xfrm>
            <a:off x="1571604" y="2714620"/>
            <a:ext cx="5929354" cy="2928958"/>
          </a:xfrm>
          <a:prstGeom prst="rect">
            <a:avLst/>
          </a:prstGeom>
          <a:solidFill>
            <a:srgbClr val="FBFAF8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4" name="Google Shape;1374;p53"/>
          <p:cNvGrpSpPr/>
          <p:nvPr/>
        </p:nvGrpSpPr>
        <p:grpSpPr>
          <a:xfrm>
            <a:off x="1643042" y="2654272"/>
            <a:ext cx="5842825" cy="3132185"/>
            <a:chOff x="1500167" y="2214553"/>
            <a:chExt cx="5929359" cy="3178569"/>
          </a:xfrm>
        </p:grpSpPr>
        <p:sp>
          <p:nvSpPr>
            <p:cNvPr id="1375" name="Google Shape;1375;p53"/>
            <p:cNvSpPr/>
            <p:nvPr/>
          </p:nvSpPr>
          <p:spPr>
            <a:xfrm>
              <a:off x="6786584" y="2285990"/>
              <a:ext cx="642942" cy="642941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53"/>
            <p:cNvSpPr/>
            <p:nvPr/>
          </p:nvSpPr>
          <p:spPr>
            <a:xfrm>
              <a:off x="6858022" y="2357429"/>
              <a:ext cx="500066" cy="500065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53"/>
            <p:cNvSpPr/>
            <p:nvPr/>
          </p:nvSpPr>
          <p:spPr>
            <a:xfrm>
              <a:off x="2000234" y="2285990"/>
              <a:ext cx="642942" cy="642941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b="0" baseline="-2500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53"/>
            <p:cNvSpPr/>
            <p:nvPr/>
          </p:nvSpPr>
          <p:spPr>
            <a:xfrm>
              <a:off x="3571872" y="2285990"/>
              <a:ext cx="642942" cy="642941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baseline="-2500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53"/>
            <p:cNvSpPr/>
            <p:nvPr/>
          </p:nvSpPr>
          <p:spPr>
            <a:xfrm>
              <a:off x="5143509" y="2285990"/>
              <a:ext cx="642942" cy="642941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80" name="Google Shape;1380;p53"/>
            <p:cNvCxnSpPr/>
            <p:nvPr/>
          </p:nvCxnSpPr>
          <p:spPr>
            <a:xfrm>
              <a:off x="1500167" y="2571742"/>
              <a:ext cx="500066" cy="1588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381" name="Google Shape;1381;p53"/>
            <p:cNvCxnSpPr>
              <a:stCxn id="1377" idx="6"/>
              <a:endCxn id="1378" idx="2"/>
            </p:cNvCxnSpPr>
            <p:nvPr/>
          </p:nvCxnSpPr>
          <p:spPr>
            <a:xfrm>
              <a:off x="2643176" y="2607461"/>
              <a:ext cx="9288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382" name="Google Shape;1382;p53"/>
            <p:cNvCxnSpPr>
              <a:stCxn id="1378" idx="6"/>
              <a:endCxn id="1379" idx="2"/>
            </p:cNvCxnSpPr>
            <p:nvPr/>
          </p:nvCxnSpPr>
          <p:spPr>
            <a:xfrm>
              <a:off x="4214814" y="2607461"/>
              <a:ext cx="9288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383" name="Google Shape;1383;p53"/>
            <p:cNvSpPr/>
            <p:nvPr/>
          </p:nvSpPr>
          <p:spPr>
            <a:xfrm>
              <a:off x="4357689" y="3929064"/>
              <a:ext cx="642942" cy="642941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84" name="Google Shape;1384;p53"/>
            <p:cNvCxnSpPr>
              <a:stCxn id="1379" idx="6"/>
              <a:endCxn id="1375" idx="2"/>
            </p:cNvCxnSpPr>
            <p:nvPr/>
          </p:nvCxnSpPr>
          <p:spPr>
            <a:xfrm>
              <a:off x="5786451" y="2607461"/>
              <a:ext cx="1000200" cy="0"/>
            </a:xfrm>
            <a:prstGeom prst="straightConnector1">
              <a:avLst/>
            </a:prstGeom>
            <a:noFill/>
            <a:ln cap="flat" cmpd="sng" w="31750">
              <a:solidFill>
                <a:srgbClr val="FFC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385" name="Google Shape;1385;p53"/>
            <p:cNvCxnSpPr>
              <a:stCxn id="1377" idx="4"/>
              <a:endCxn id="1383" idx="2"/>
            </p:cNvCxnSpPr>
            <p:nvPr/>
          </p:nvCxnSpPr>
          <p:spPr>
            <a:xfrm flipH="1" rot="-5400000">
              <a:off x="2679005" y="2571631"/>
              <a:ext cx="1321500" cy="2036100"/>
            </a:xfrm>
            <a:prstGeom prst="curvedConnector2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386" name="Google Shape;1386;p53"/>
            <p:cNvCxnSpPr>
              <a:stCxn id="1378" idx="4"/>
              <a:endCxn id="1383" idx="1"/>
            </p:cNvCxnSpPr>
            <p:nvPr/>
          </p:nvCxnSpPr>
          <p:spPr>
            <a:xfrm flipH="1" rot="-5400000">
              <a:off x="3625443" y="3196831"/>
              <a:ext cx="1094400" cy="558600"/>
            </a:xfrm>
            <a:prstGeom prst="curvedConnector3">
              <a:avLst>
                <a:gd fmla="val 10929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387" name="Google Shape;1387;p53"/>
            <p:cNvCxnSpPr>
              <a:stCxn id="1379" idx="4"/>
              <a:endCxn id="1383" idx="7"/>
            </p:cNvCxnSpPr>
            <p:nvPr/>
          </p:nvCxnSpPr>
          <p:spPr>
            <a:xfrm rot="5400000">
              <a:off x="4638480" y="3196831"/>
              <a:ext cx="1094400" cy="558600"/>
            </a:xfrm>
            <a:prstGeom prst="curvedConnector3">
              <a:avLst>
                <a:gd fmla="val 10929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388" name="Google Shape;1388;p53"/>
            <p:cNvCxnSpPr>
              <a:stCxn id="1375" idx="4"/>
              <a:endCxn id="1383" idx="6"/>
            </p:cNvCxnSpPr>
            <p:nvPr/>
          </p:nvCxnSpPr>
          <p:spPr>
            <a:xfrm rot="5400000">
              <a:off x="5393555" y="2535931"/>
              <a:ext cx="1321500" cy="2107500"/>
            </a:xfrm>
            <a:prstGeom prst="curvedConnector2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389" name="Google Shape;1389;p53"/>
            <p:cNvCxnSpPr>
              <a:stCxn id="1383" idx="5"/>
              <a:endCxn id="1383" idx="3"/>
            </p:cNvCxnSpPr>
            <p:nvPr/>
          </p:nvCxnSpPr>
          <p:spPr>
            <a:xfrm rot="5400000">
              <a:off x="4678924" y="4250898"/>
              <a:ext cx="600" cy="454500"/>
            </a:xfrm>
            <a:prstGeom prst="curvedConnector3">
              <a:avLst>
                <a:gd fmla="val 4060335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390" name="Google Shape;1390;p53"/>
            <p:cNvSpPr txBox="1"/>
            <p:nvPr/>
          </p:nvSpPr>
          <p:spPr>
            <a:xfrm>
              <a:off x="2857491" y="2214553"/>
              <a:ext cx="350075" cy="499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53"/>
            <p:cNvSpPr txBox="1"/>
            <p:nvPr/>
          </p:nvSpPr>
          <p:spPr>
            <a:xfrm>
              <a:off x="4498362" y="2214553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53"/>
            <p:cNvSpPr txBox="1"/>
            <p:nvPr/>
          </p:nvSpPr>
          <p:spPr>
            <a:xfrm>
              <a:off x="6069999" y="2214553"/>
              <a:ext cx="359394" cy="492443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53"/>
            <p:cNvSpPr txBox="1"/>
            <p:nvPr/>
          </p:nvSpPr>
          <p:spPr>
            <a:xfrm>
              <a:off x="4000500" y="3000370"/>
              <a:ext cx="34496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53"/>
            <p:cNvSpPr txBox="1"/>
            <p:nvPr/>
          </p:nvSpPr>
          <p:spPr>
            <a:xfrm>
              <a:off x="5000633" y="3000371"/>
              <a:ext cx="34496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53"/>
            <p:cNvSpPr txBox="1"/>
            <p:nvPr/>
          </p:nvSpPr>
          <p:spPr>
            <a:xfrm>
              <a:off x="2926724" y="3500437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53"/>
            <p:cNvSpPr txBox="1"/>
            <p:nvPr/>
          </p:nvSpPr>
          <p:spPr>
            <a:xfrm>
              <a:off x="6143640" y="3465141"/>
              <a:ext cx="359394" cy="892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53"/>
            <p:cNvSpPr txBox="1"/>
            <p:nvPr/>
          </p:nvSpPr>
          <p:spPr>
            <a:xfrm>
              <a:off x="4500562" y="4500570"/>
              <a:ext cx="359394" cy="892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8" name="Google Shape;1398;p53"/>
          <p:cNvSpPr/>
          <p:nvPr/>
        </p:nvSpPr>
        <p:spPr>
          <a:xfrm>
            <a:off x="428596" y="1517680"/>
            <a:ext cx="2959977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string: </a:t>
            </a:r>
            <a:r>
              <a:rPr b="0" i="1" lang="en-US" sz="3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abbb</a:t>
            </a:r>
            <a:endParaRPr b="0" i="1" sz="3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9" name="Google Shape;1399;p53"/>
          <p:cNvSpPr/>
          <p:nvPr/>
        </p:nvSpPr>
        <p:spPr>
          <a:xfrm>
            <a:off x="1285852" y="3500438"/>
            <a:ext cx="642942" cy="71438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7C80"/>
          </a:solidFill>
          <a:ln cap="flat" cmpd="sng" w="25400">
            <a:solidFill>
              <a:srgbClr val="FF7C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1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53"/>
          <p:cNvSpPr/>
          <p:nvPr/>
        </p:nvSpPr>
        <p:spPr>
          <a:xfrm>
            <a:off x="7215206" y="4286256"/>
            <a:ext cx="642942" cy="71438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7C80"/>
          </a:solidFill>
          <a:ln cap="flat" cmpd="sng" w="25400">
            <a:solidFill>
              <a:srgbClr val="FF7C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01" name="Google Shape;1401;p53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02" name="Google Shape;140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DFA (cont…)</a:t>
            </a:r>
            <a:endParaRPr/>
          </a:p>
        </p:txBody>
      </p:sp>
      <p:sp>
        <p:nvSpPr>
          <p:cNvPr id="1408" name="Google Shape;1408;p54"/>
          <p:cNvSpPr/>
          <p:nvPr/>
        </p:nvSpPr>
        <p:spPr>
          <a:xfrm>
            <a:off x="-32" y="3643314"/>
            <a:ext cx="1571636" cy="428628"/>
          </a:xfrm>
          <a:prstGeom prst="rect">
            <a:avLst/>
          </a:prstGeom>
          <a:solidFill>
            <a:srgbClr val="A5A5A5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1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54"/>
          <p:cNvSpPr/>
          <p:nvPr/>
        </p:nvSpPr>
        <p:spPr>
          <a:xfrm>
            <a:off x="1571604" y="2714620"/>
            <a:ext cx="5929354" cy="2928958"/>
          </a:xfrm>
          <a:prstGeom prst="rect">
            <a:avLst/>
          </a:prstGeom>
          <a:solidFill>
            <a:srgbClr val="FBFAF8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0" name="Google Shape;1410;p54"/>
          <p:cNvGrpSpPr/>
          <p:nvPr/>
        </p:nvGrpSpPr>
        <p:grpSpPr>
          <a:xfrm>
            <a:off x="1643042" y="2654272"/>
            <a:ext cx="5842825" cy="3132185"/>
            <a:chOff x="1500167" y="2214553"/>
            <a:chExt cx="5929359" cy="3178569"/>
          </a:xfrm>
        </p:grpSpPr>
        <p:sp>
          <p:nvSpPr>
            <p:cNvPr id="1411" name="Google Shape;1411;p54"/>
            <p:cNvSpPr/>
            <p:nvPr/>
          </p:nvSpPr>
          <p:spPr>
            <a:xfrm>
              <a:off x="6786584" y="2285990"/>
              <a:ext cx="642942" cy="642941"/>
            </a:xfrm>
            <a:prstGeom prst="ellipse">
              <a:avLst/>
            </a:prstGeom>
            <a:solidFill>
              <a:srgbClr val="FFFF00"/>
            </a:solidFill>
            <a:ln cap="flat" cmpd="sng" w="25400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54"/>
            <p:cNvSpPr/>
            <p:nvPr/>
          </p:nvSpPr>
          <p:spPr>
            <a:xfrm>
              <a:off x="6858022" y="2357429"/>
              <a:ext cx="500066" cy="500065"/>
            </a:xfrm>
            <a:prstGeom prst="ellipse">
              <a:avLst/>
            </a:prstGeom>
            <a:solidFill>
              <a:srgbClr val="FFFF00">
                <a:alpha val="0"/>
              </a:srgbClr>
            </a:solidFill>
            <a:ln cap="flat" cmpd="sng" w="25400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54"/>
            <p:cNvSpPr/>
            <p:nvPr/>
          </p:nvSpPr>
          <p:spPr>
            <a:xfrm>
              <a:off x="2000234" y="2285990"/>
              <a:ext cx="642942" cy="642941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b="0" baseline="-2500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54"/>
            <p:cNvSpPr/>
            <p:nvPr/>
          </p:nvSpPr>
          <p:spPr>
            <a:xfrm>
              <a:off x="3571872" y="2285990"/>
              <a:ext cx="642942" cy="642941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baseline="-2500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54"/>
            <p:cNvSpPr/>
            <p:nvPr/>
          </p:nvSpPr>
          <p:spPr>
            <a:xfrm>
              <a:off x="5143509" y="2285990"/>
              <a:ext cx="642942" cy="642941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16" name="Google Shape;1416;p54"/>
            <p:cNvCxnSpPr/>
            <p:nvPr/>
          </p:nvCxnSpPr>
          <p:spPr>
            <a:xfrm>
              <a:off x="1500167" y="2571742"/>
              <a:ext cx="500066" cy="1588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17" name="Google Shape;1417;p54"/>
            <p:cNvCxnSpPr>
              <a:stCxn id="1413" idx="6"/>
              <a:endCxn id="1414" idx="2"/>
            </p:cNvCxnSpPr>
            <p:nvPr/>
          </p:nvCxnSpPr>
          <p:spPr>
            <a:xfrm>
              <a:off x="2643176" y="2607461"/>
              <a:ext cx="9288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18" name="Google Shape;1418;p54"/>
            <p:cNvCxnSpPr>
              <a:stCxn id="1414" idx="6"/>
              <a:endCxn id="1415" idx="2"/>
            </p:cNvCxnSpPr>
            <p:nvPr/>
          </p:nvCxnSpPr>
          <p:spPr>
            <a:xfrm>
              <a:off x="4214814" y="2607461"/>
              <a:ext cx="9288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419" name="Google Shape;1419;p54"/>
            <p:cNvSpPr/>
            <p:nvPr/>
          </p:nvSpPr>
          <p:spPr>
            <a:xfrm>
              <a:off x="4357689" y="3929064"/>
              <a:ext cx="642942" cy="642941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20" name="Google Shape;1420;p54"/>
            <p:cNvCxnSpPr>
              <a:stCxn id="1415" idx="6"/>
              <a:endCxn id="1411" idx="2"/>
            </p:cNvCxnSpPr>
            <p:nvPr/>
          </p:nvCxnSpPr>
          <p:spPr>
            <a:xfrm>
              <a:off x="5786451" y="2607461"/>
              <a:ext cx="10002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21" name="Google Shape;1421;p54"/>
            <p:cNvCxnSpPr>
              <a:stCxn id="1413" idx="4"/>
              <a:endCxn id="1419" idx="2"/>
            </p:cNvCxnSpPr>
            <p:nvPr/>
          </p:nvCxnSpPr>
          <p:spPr>
            <a:xfrm flipH="1" rot="-5400000">
              <a:off x="2679005" y="2571631"/>
              <a:ext cx="1321500" cy="2036100"/>
            </a:xfrm>
            <a:prstGeom prst="curvedConnector2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22" name="Google Shape;1422;p54"/>
            <p:cNvCxnSpPr>
              <a:stCxn id="1414" idx="4"/>
              <a:endCxn id="1419" idx="1"/>
            </p:cNvCxnSpPr>
            <p:nvPr/>
          </p:nvCxnSpPr>
          <p:spPr>
            <a:xfrm flipH="1" rot="-5400000">
              <a:off x="3625443" y="3196831"/>
              <a:ext cx="1094400" cy="558600"/>
            </a:xfrm>
            <a:prstGeom prst="curvedConnector3">
              <a:avLst>
                <a:gd fmla="val 10929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23" name="Google Shape;1423;p54"/>
            <p:cNvCxnSpPr>
              <a:stCxn id="1415" idx="4"/>
              <a:endCxn id="1419" idx="7"/>
            </p:cNvCxnSpPr>
            <p:nvPr/>
          </p:nvCxnSpPr>
          <p:spPr>
            <a:xfrm rot="5400000">
              <a:off x="4638480" y="3196831"/>
              <a:ext cx="1094400" cy="558600"/>
            </a:xfrm>
            <a:prstGeom prst="curvedConnector3">
              <a:avLst>
                <a:gd fmla="val 10929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24" name="Google Shape;1424;p54"/>
            <p:cNvCxnSpPr>
              <a:stCxn id="1411" idx="4"/>
              <a:endCxn id="1419" idx="6"/>
            </p:cNvCxnSpPr>
            <p:nvPr/>
          </p:nvCxnSpPr>
          <p:spPr>
            <a:xfrm rot="5400000">
              <a:off x="5393555" y="2535931"/>
              <a:ext cx="1321500" cy="2107500"/>
            </a:xfrm>
            <a:prstGeom prst="curvedConnector2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25" name="Google Shape;1425;p54"/>
            <p:cNvCxnSpPr>
              <a:stCxn id="1419" idx="5"/>
              <a:endCxn id="1419" idx="3"/>
            </p:cNvCxnSpPr>
            <p:nvPr/>
          </p:nvCxnSpPr>
          <p:spPr>
            <a:xfrm rot="5400000">
              <a:off x="4678924" y="4250898"/>
              <a:ext cx="600" cy="454500"/>
            </a:xfrm>
            <a:prstGeom prst="curvedConnector3">
              <a:avLst>
                <a:gd fmla="val 4060335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426" name="Google Shape;1426;p54"/>
            <p:cNvSpPr txBox="1"/>
            <p:nvPr/>
          </p:nvSpPr>
          <p:spPr>
            <a:xfrm>
              <a:off x="2857491" y="2214553"/>
              <a:ext cx="350075" cy="499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54"/>
            <p:cNvSpPr txBox="1"/>
            <p:nvPr/>
          </p:nvSpPr>
          <p:spPr>
            <a:xfrm>
              <a:off x="4498362" y="2214553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54"/>
            <p:cNvSpPr txBox="1"/>
            <p:nvPr/>
          </p:nvSpPr>
          <p:spPr>
            <a:xfrm>
              <a:off x="6069999" y="2214553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54"/>
            <p:cNvSpPr txBox="1"/>
            <p:nvPr/>
          </p:nvSpPr>
          <p:spPr>
            <a:xfrm>
              <a:off x="4000500" y="3000370"/>
              <a:ext cx="34496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54"/>
            <p:cNvSpPr txBox="1"/>
            <p:nvPr/>
          </p:nvSpPr>
          <p:spPr>
            <a:xfrm>
              <a:off x="5000633" y="3000371"/>
              <a:ext cx="34496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54"/>
            <p:cNvSpPr txBox="1"/>
            <p:nvPr/>
          </p:nvSpPr>
          <p:spPr>
            <a:xfrm>
              <a:off x="2926724" y="3500437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54"/>
            <p:cNvSpPr txBox="1"/>
            <p:nvPr/>
          </p:nvSpPr>
          <p:spPr>
            <a:xfrm>
              <a:off x="6143640" y="3465142"/>
              <a:ext cx="350075" cy="499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54"/>
            <p:cNvSpPr txBox="1"/>
            <p:nvPr/>
          </p:nvSpPr>
          <p:spPr>
            <a:xfrm>
              <a:off x="4500562" y="4500570"/>
              <a:ext cx="359394" cy="892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4" name="Google Shape;1434;p54"/>
          <p:cNvSpPr/>
          <p:nvPr/>
        </p:nvSpPr>
        <p:spPr>
          <a:xfrm>
            <a:off x="428596" y="1517680"/>
            <a:ext cx="2959977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string: </a:t>
            </a:r>
            <a:r>
              <a:rPr b="0" i="1" lang="en-US" sz="3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abbb</a:t>
            </a:r>
            <a:endParaRPr b="0" i="1" sz="3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5" name="Google Shape;1435;p54"/>
          <p:cNvSpPr/>
          <p:nvPr/>
        </p:nvSpPr>
        <p:spPr>
          <a:xfrm>
            <a:off x="1285852" y="3500438"/>
            <a:ext cx="642942" cy="71438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7C80"/>
          </a:solidFill>
          <a:ln cap="flat" cmpd="sng" w="25400">
            <a:solidFill>
              <a:srgbClr val="FF7C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6" name="Google Shape;1436;p54"/>
          <p:cNvSpPr txBox="1"/>
          <p:nvPr/>
        </p:nvSpPr>
        <p:spPr>
          <a:xfrm>
            <a:off x="6215074" y="4293879"/>
            <a:ext cx="359394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7" name="Google Shape;1437;p54"/>
          <p:cNvSpPr/>
          <p:nvPr/>
        </p:nvSpPr>
        <p:spPr>
          <a:xfrm>
            <a:off x="7215206" y="4286256"/>
            <a:ext cx="642942" cy="71438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7C80"/>
          </a:solidFill>
          <a:ln cap="flat" cmpd="sng" w="25400">
            <a:solidFill>
              <a:srgbClr val="FF7C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8" name="Google Shape;1438;p54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39" name="Google Shape;143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DFA (cont…)</a:t>
            </a:r>
            <a:endParaRPr/>
          </a:p>
        </p:txBody>
      </p:sp>
      <p:sp>
        <p:nvSpPr>
          <p:cNvPr id="1445" name="Google Shape;1445;p55"/>
          <p:cNvSpPr/>
          <p:nvPr/>
        </p:nvSpPr>
        <p:spPr>
          <a:xfrm>
            <a:off x="-32" y="3643314"/>
            <a:ext cx="1571636" cy="428628"/>
          </a:xfrm>
          <a:prstGeom prst="rect">
            <a:avLst/>
          </a:prstGeom>
          <a:solidFill>
            <a:srgbClr val="A5A5A5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6" name="Google Shape;1446;p55"/>
          <p:cNvSpPr/>
          <p:nvPr/>
        </p:nvSpPr>
        <p:spPr>
          <a:xfrm>
            <a:off x="1571604" y="2714620"/>
            <a:ext cx="5929354" cy="2928958"/>
          </a:xfrm>
          <a:prstGeom prst="rect">
            <a:avLst/>
          </a:prstGeom>
          <a:solidFill>
            <a:srgbClr val="FBFAF8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47" name="Google Shape;1447;p55"/>
          <p:cNvGrpSpPr/>
          <p:nvPr/>
        </p:nvGrpSpPr>
        <p:grpSpPr>
          <a:xfrm>
            <a:off x="1643042" y="2654272"/>
            <a:ext cx="5842825" cy="3132185"/>
            <a:chOff x="1500167" y="2214553"/>
            <a:chExt cx="5929359" cy="3178569"/>
          </a:xfrm>
        </p:grpSpPr>
        <p:sp>
          <p:nvSpPr>
            <p:cNvPr id="1448" name="Google Shape;1448;p55"/>
            <p:cNvSpPr/>
            <p:nvPr/>
          </p:nvSpPr>
          <p:spPr>
            <a:xfrm>
              <a:off x="6786584" y="2285990"/>
              <a:ext cx="642942" cy="642941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55"/>
            <p:cNvSpPr/>
            <p:nvPr/>
          </p:nvSpPr>
          <p:spPr>
            <a:xfrm>
              <a:off x="6858022" y="2357429"/>
              <a:ext cx="500066" cy="500065"/>
            </a:xfrm>
            <a:prstGeom prst="ellipse">
              <a:avLst/>
            </a:prstGeom>
            <a:solidFill>
              <a:srgbClr val="FFFF00">
                <a:alpha val="0"/>
              </a:srgbClr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55"/>
            <p:cNvSpPr/>
            <p:nvPr/>
          </p:nvSpPr>
          <p:spPr>
            <a:xfrm>
              <a:off x="2000234" y="2285990"/>
              <a:ext cx="642942" cy="642941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b="0" baseline="-2500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55"/>
            <p:cNvSpPr/>
            <p:nvPr/>
          </p:nvSpPr>
          <p:spPr>
            <a:xfrm>
              <a:off x="3571872" y="2285990"/>
              <a:ext cx="642942" cy="642941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baseline="-2500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55"/>
            <p:cNvSpPr/>
            <p:nvPr/>
          </p:nvSpPr>
          <p:spPr>
            <a:xfrm>
              <a:off x="5143509" y="2285990"/>
              <a:ext cx="642942" cy="642941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53" name="Google Shape;1453;p55"/>
            <p:cNvCxnSpPr/>
            <p:nvPr/>
          </p:nvCxnSpPr>
          <p:spPr>
            <a:xfrm>
              <a:off x="1500167" y="2571742"/>
              <a:ext cx="500066" cy="1588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54" name="Google Shape;1454;p55"/>
            <p:cNvCxnSpPr>
              <a:stCxn id="1450" idx="6"/>
              <a:endCxn id="1451" idx="2"/>
            </p:cNvCxnSpPr>
            <p:nvPr/>
          </p:nvCxnSpPr>
          <p:spPr>
            <a:xfrm>
              <a:off x="2643176" y="2607461"/>
              <a:ext cx="9288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55" name="Google Shape;1455;p55"/>
            <p:cNvCxnSpPr>
              <a:stCxn id="1451" idx="6"/>
              <a:endCxn id="1452" idx="2"/>
            </p:cNvCxnSpPr>
            <p:nvPr/>
          </p:nvCxnSpPr>
          <p:spPr>
            <a:xfrm>
              <a:off x="4214814" y="2607461"/>
              <a:ext cx="9288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456" name="Google Shape;1456;p55"/>
            <p:cNvSpPr/>
            <p:nvPr/>
          </p:nvSpPr>
          <p:spPr>
            <a:xfrm>
              <a:off x="4357689" y="3929064"/>
              <a:ext cx="642942" cy="642941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57" name="Google Shape;1457;p55"/>
            <p:cNvCxnSpPr>
              <a:stCxn id="1452" idx="6"/>
              <a:endCxn id="1448" idx="2"/>
            </p:cNvCxnSpPr>
            <p:nvPr/>
          </p:nvCxnSpPr>
          <p:spPr>
            <a:xfrm>
              <a:off x="5786451" y="2607461"/>
              <a:ext cx="10002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58" name="Google Shape;1458;p55"/>
            <p:cNvCxnSpPr>
              <a:stCxn id="1450" idx="4"/>
              <a:endCxn id="1456" idx="2"/>
            </p:cNvCxnSpPr>
            <p:nvPr/>
          </p:nvCxnSpPr>
          <p:spPr>
            <a:xfrm flipH="1" rot="-5400000">
              <a:off x="2679005" y="2571631"/>
              <a:ext cx="1321500" cy="2036100"/>
            </a:xfrm>
            <a:prstGeom prst="curvedConnector2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59" name="Google Shape;1459;p55"/>
            <p:cNvCxnSpPr>
              <a:stCxn id="1451" idx="4"/>
              <a:endCxn id="1456" idx="1"/>
            </p:cNvCxnSpPr>
            <p:nvPr/>
          </p:nvCxnSpPr>
          <p:spPr>
            <a:xfrm flipH="1" rot="-5400000">
              <a:off x="3625443" y="3196831"/>
              <a:ext cx="1094400" cy="558600"/>
            </a:xfrm>
            <a:prstGeom prst="curvedConnector3">
              <a:avLst>
                <a:gd fmla="val 10929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60" name="Google Shape;1460;p55"/>
            <p:cNvCxnSpPr>
              <a:stCxn id="1452" idx="4"/>
              <a:endCxn id="1456" idx="7"/>
            </p:cNvCxnSpPr>
            <p:nvPr/>
          </p:nvCxnSpPr>
          <p:spPr>
            <a:xfrm rot="5400000">
              <a:off x="4638480" y="3196831"/>
              <a:ext cx="1094400" cy="558600"/>
            </a:xfrm>
            <a:prstGeom prst="curvedConnector3">
              <a:avLst>
                <a:gd fmla="val 10929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61" name="Google Shape;1461;p55"/>
            <p:cNvCxnSpPr>
              <a:stCxn id="1448" idx="4"/>
              <a:endCxn id="1456" idx="6"/>
            </p:cNvCxnSpPr>
            <p:nvPr/>
          </p:nvCxnSpPr>
          <p:spPr>
            <a:xfrm rot="5400000">
              <a:off x="5393555" y="2535931"/>
              <a:ext cx="1321500" cy="2107500"/>
            </a:xfrm>
            <a:prstGeom prst="curvedConnector2">
              <a:avLst/>
            </a:prstGeom>
            <a:noFill/>
            <a:ln cap="flat" cmpd="sng" w="31750">
              <a:solidFill>
                <a:srgbClr val="FFC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62" name="Google Shape;1462;p55"/>
            <p:cNvCxnSpPr>
              <a:stCxn id="1456" idx="5"/>
              <a:endCxn id="1456" idx="3"/>
            </p:cNvCxnSpPr>
            <p:nvPr/>
          </p:nvCxnSpPr>
          <p:spPr>
            <a:xfrm rot="5400000">
              <a:off x="4678924" y="4250898"/>
              <a:ext cx="600" cy="454500"/>
            </a:xfrm>
            <a:prstGeom prst="curvedConnector3">
              <a:avLst>
                <a:gd fmla="val 4060335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463" name="Google Shape;1463;p55"/>
            <p:cNvSpPr txBox="1"/>
            <p:nvPr/>
          </p:nvSpPr>
          <p:spPr>
            <a:xfrm>
              <a:off x="2857491" y="2214553"/>
              <a:ext cx="350075" cy="499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55"/>
            <p:cNvSpPr txBox="1"/>
            <p:nvPr/>
          </p:nvSpPr>
          <p:spPr>
            <a:xfrm>
              <a:off x="4498362" y="2214553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55"/>
            <p:cNvSpPr txBox="1"/>
            <p:nvPr/>
          </p:nvSpPr>
          <p:spPr>
            <a:xfrm>
              <a:off x="6069999" y="2214553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55"/>
            <p:cNvSpPr txBox="1"/>
            <p:nvPr/>
          </p:nvSpPr>
          <p:spPr>
            <a:xfrm>
              <a:off x="4000500" y="3000370"/>
              <a:ext cx="34496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55"/>
            <p:cNvSpPr txBox="1"/>
            <p:nvPr/>
          </p:nvSpPr>
          <p:spPr>
            <a:xfrm>
              <a:off x="5000633" y="3000371"/>
              <a:ext cx="34496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55"/>
            <p:cNvSpPr txBox="1"/>
            <p:nvPr/>
          </p:nvSpPr>
          <p:spPr>
            <a:xfrm>
              <a:off x="2926724" y="3500437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55"/>
            <p:cNvSpPr txBox="1"/>
            <p:nvPr/>
          </p:nvSpPr>
          <p:spPr>
            <a:xfrm>
              <a:off x="4500562" y="4500570"/>
              <a:ext cx="359394" cy="892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70" name="Google Shape;1470;p55"/>
          <p:cNvSpPr/>
          <p:nvPr/>
        </p:nvSpPr>
        <p:spPr>
          <a:xfrm>
            <a:off x="428596" y="1517680"/>
            <a:ext cx="2959977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string: </a:t>
            </a:r>
            <a:r>
              <a:rPr b="0" i="1" lang="en-US" sz="3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abbb</a:t>
            </a:r>
            <a:endParaRPr b="0" i="1" sz="3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1" name="Google Shape;1471;p55"/>
          <p:cNvSpPr/>
          <p:nvPr/>
        </p:nvSpPr>
        <p:spPr>
          <a:xfrm>
            <a:off x="1285852" y="3500438"/>
            <a:ext cx="642942" cy="71438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7C80"/>
          </a:solidFill>
          <a:ln cap="flat" cmpd="sng" w="25400">
            <a:solidFill>
              <a:srgbClr val="FF7C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1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2" name="Google Shape;1472;p55"/>
          <p:cNvSpPr txBox="1"/>
          <p:nvPr/>
        </p:nvSpPr>
        <p:spPr>
          <a:xfrm>
            <a:off x="6218747" y="3886611"/>
            <a:ext cx="344966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55"/>
          <p:cNvSpPr txBox="1"/>
          <p:nvPr/>
        </p:nvSpPr>
        <p:spPr>
          <a:xfrm>
            <a:off x="6215074" y="4293879"/>
            <a:ext cx="359394" cy="492443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4" name="Google Shape;1474;p55"/>
          <p:cNvSpPr/>
          <p:nvPr/>
        </p:nvSpPr>
        <p:spPr>
          <a:xfrm>
            <a:off x="7215206" y="4286256"/>
            <a:ext cx="642942" cy="71438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7C80"/>
          </a:solidFill>
          <a:ln cap="flat" cmpd="sng" w="25400">
            <a:solidFill>
              <a:srgbClr val="FF7C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5" name="Google Shape;1475;p55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76" name="Google Shape;147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DFA (cont…)</a:t>
            </a:r>
            <a:endParaRPr/>
          </a:p>
        </p:txBody>
      </p:sp>
      <p:sp>
        <p:nvSpPr>
          <p:cNvPr id="1482" name="Google Shape;1482;p56"/>
          <p:cNvSpPr/>
          <p:nvPr/>
        </p:nvSpPr>
        <p:spPr>
          <a:xfrm>
            <a:off x="-32" y="3643314"/>
            <a:ext cx="1571636" cy="428628"/>
          </a:xfrm>
          <a:prstGeom prst="rect">
            <a:avLst/>
          </a:prstGeom>
          <a:solidFill>
            <a:srgbClr val="A5A5A5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3" name="Google Shape;1483;p56"/>
          <p:cNvSpPr/>
          <p:nvPr/>
        </p:nvSpPr>
        <p:spPr>
          <a:xfrm>
            <a:off x="1571604" y="2714620"/>
            <a:ext cx="5929354" cy="2928958"/>
          </a:xfrm>
          <a:prstGeom prst="rect">
            <a:avLst/>
          </a:prstGeom>
          <a:solidFill>
            <a:srgbClr val="FBFAF8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84" name="Google Shape;1484;p56"/>
          <p:cNvGrpSpPr/>
          <p:nvPr/>
        </p:nvGrpSpPr>
        <p:grpSpPr>
          <a:xfrm>
            <a:off x="1643042" y="2654272"/>
            <a:ext cx="5842825" cy="3132185"/>
            <a:chOff x="1500167" y="2214553"/>
            <a:chExt cx="5929359" cy="3178569"/>
          </a:xfrm>
        </p:grpSpPr>
        <p:sp>
          <p:nvSpPr>
            <p:cNvPr id="1485" name="Google Shape;1485;p56"/>
            <p:cNvSpPr/>
            <p:nvPr/>
          </p:nvSpPr>
          <p:spPr>
            <a:xfrm>
              <a:off x="6786584" y="2285990"/>
              <a:ext cx="642942" cy="642941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56"/>
            <p:cNvSpPr/>
            <p:nvPr/>
          </p:nvSpPr>
          <p:spPr>
            <a:xfrm>
              <a:off x="6858022" y="2357429"/>
              <a:ext cx="500066" cy="500065"/>
            </a:xfrm>
            <a:prstGeom prst="ellipse">
              <a:avLst/>
            </a:prstGeom>
            <a:solidFill>
              <a:srgbClr val="FFFF00">
                <a:alpha val="0"/>
              </a:srgbClr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56"/>
            <p:cNvSpPr/>
            <p:nvPr/>
          </p:nvSpPr>
          <p:spPr>
            <a:xfrm>
              <a:off x="2000234" y="2285990"/>
              <a:ext cx="642942" cy="642941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b="0" baseline="-2500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56"/>
            <p:cNvSpPr/>
            <p:nvPr/>
          </p:nvSpPr>
          <p:spPr>
            <a:xfrm>
              <a:off x="3571872" y="2285990"/>
              <a:ext cx="642942" cy="642941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baseline="-2500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56"/>
            <p:cNvSpPr/>
            <p:nvPr/>
          </p:nvSpPr>
          <p:spPr>
            <a:xfrm>
              <a:off x="5143509" y="2285990"/>
              <a:ext cx="642942" cy="642941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90" name="Google Shape;1490;p56"/>
            <p:cNvCxnSpPr/>
            <p:nvPr/>
          </p:nvCxnSpPr>
          <p:spPr>
            <a:xfrm>
              <a:off x="1500167" y="2571742"/>
              <a:ext cx="500066" cy="1588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91" name="Google Shape;1491;p56"/>
            <p:cNvCxnSpPr>
              <a:stCxn id="1487" idx="6"/>
              <a:endCxn id="1488" idx="2"/>
            </p:cNvCxnSpPr>
            <p:nvPr/>
          </p:nvCxnSpPr>
          <p:spPr>
            <a:xfrm>
              <a:off x="2643176" y="2607461"/>
              <a:ext cx="9288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92" name="Google Shape;1492;p56"/>
            <p:cNvCxnSpPr>
              <a:stCxn id="1488" idx="6"/>
              <a:endCxn id="1489" idx="2"/>
            </p:cNvCxnSpPr>
            <p:nvPr/>
          </p:nvCxnSpPr>
          <p:spPr>
            <a:xfrm>
              <a:off x="4214814" y="2607461"/>
              <a:ext cx="9288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493" name="Google Shape;1493;p56"/>
            <p:cNvSpPr/>
            <p:nvPr/>
          </p:nvSpPr>
          <p:spPr>
            <a:xfrm>
              <a:off x="4357689" y="3929064"/>
              <a:ext cx="642942" cy="642941"/>
            </a:xfrm>
            <a:prstGeom prst="ellipse">
              <a:avLst/>
            </a:prstGeom>
            <a:solidFill>
              <a:srgbClr val="FFFF00"/>
            </a:solidFill>
            <a:ln cap="flat" cmpd="sng" w="25400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94" name="Google Shape;1494;p56"/>
            <p:cNvCxnSpPr>
              <a:stCxn id="1489" idx="6"/>
              <a:endCxn id="1485" idx="2"/>
            </p:cNvCxnSpPr>
            <p:nvPr/>
          </p:nvCxnSpPr>
          <p:spPr>
            <a:xfrm>
              <a:off x="5786451" y="2607461"/>
              <a:ext cx="10002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95" name="Google Shape;1495;p56"/>
            <p:cNvCxnSpPr>
              <a:stCxn id="1487" idx="4"/>
              <a:endCxn id="1493" idx="2"/>
            </p:cNvCxnSpPr>
            <p:nvPr/>
          </p:nvCxnSpPr>
          <p:spPr>
            <a:xfrm flipH="1" rot="-5400000">
              <a:off x="2679005" y="2571631"/>
              <a:ext cx="1321500" cy="2036100"/>
            </a:xfrm>
            <a:prstGeom prst="curvedConnector2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96" name="Google Shape;1496;p56"/>
            <p:cNvCxnSpPr>
              <a:stCxn id="1488" idx="4"/>
              <a:endCxn id="1493" idx="1"/>
            </p:cNvCxnSpPr>
            <p:nvPr/>
          </p:nvCxnSpPr>
          <p:spPr>
            <a:xfrm flipH="1" rot="-5400000">
              <a:off x="3625443" y="3196831"/>
              <a:ext cx="1094400" cy="558600"/>
            </a:xfrm>
            <a:prstGeom prst="curvedConnector3">
              <a:avLst>
                <a:gd fmla="val 10929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97" name="Google Shape;1497;p56"/>
            <p:cNvCxnSpPr>
              <a:stCxn id="1489" idx="4"/>
              <a:endCxn id="1493" idx="7"/>
            </p:cNvCxnSpPr>
            <p:nvPr/>
          </p:nvCxnSpPr>
          <p:spPr>
            <a:xfrm rot="5400000">
              <a:off x="4638480" y="3196831"/>
              <a:ext cx="1094400" cy="558600"/>
            </a:xfrm>
            <a:prstGeom prst="curvedConnector3">
              <a:avLst>
                <a:gd fmla="val 10929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98" name="Google Shape;1498;p56"/>
            <p:cNvCxnSpPr>
              <a:stCxn id="1485" idx="4"/>
              <a:endCxn id="1493" idx="6"/>
            </p:cNvCxnSpPr>
            <p:nvPr/>
          </p:nvCxnSpPr>
          <p:spPr>
            <a:xfrm rot="5400000">
              <a:off x="5393555" y="2535931"/>
              <a:ext cx="1321500" cy="2107500"/>
            </a:xfrm>
            <a:prstGeom prst="curvedConnector2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99" name="Google Shape;1499;p56"/>
            <p:cNvCxnSpPr>
              <a:stCxn id="1493" idx="5"/>
              <a:endCxn id="1493" idx="3"/>
            </p:cNvCxnSpPr>
            <p:nvPr/>
          </p:nvCxnSpPr>
          <p:spPr>
            <a:xfrm rot="5400000">
              <a:off x="4678924" y="4250898"/>
              <a:ext cx="600" cy="454500"/>
            </a:xfrm>
            <a:prstGeom prst="curvedConnector3">
              <a:avLst>
                <a:gd fmla="val 4060335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500" name="Google Shape;1500;p56"/>
            <p:cNvSpPr txBox="1"/>
            <p:nvPr/>
          </p:nvSpPr>
          <p:spPr>
            <a:xfrm>
              <a:off x="2857491" y="2214553"/>
              <a:ext cx="350075" cy="499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56"/>
            <p:cNvSpPr txBox="1"/>
            <p:nvPr/>
          </p:nvSpPr>
          <p:spPr>
            <a:xfrm>
              <a:off x="4498362" y="2214553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56"/>
            <p:cNvSpPr txBox="1"/>
            <p:nvPr/>
          </p:nvSpPr>
          <p:spPr>
            <a:xfrm>
              <a:off x="6069999" y="2214553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56"/>
            <p:cNvSpPr txBox="1"/>
            <p:nvPr/>
          </p:nvSpPr>
          <p:spPr>
            <a:xfrm>
              <a:off x="4000500" y="3000370"/>
              <a:ext cx="34496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56"/>
            <p:cNvSpPr txBox="1"/>
            <p:nvPr/>
          </p:nvSpPr>
          <p:spPr>
            <a:xfrm>
              <a:off x="5000633" y="3000371"/>
              <a:ext cx="34496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56"/>
            <p:cNvSpPr txBox="1"/>
            <p:nvPr/>
          </p:nvSpPr>
          <p:spPr>
            <a:xfrm>
              <a:off x="2926724" y="3500437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56"/>
            <p:cNvSpPr txBox="1"/>
            <p:nvPr/>
          </p:nvSpPr>
          <p:spPr>
            <a:xfrm>
              <a:off x="4500562" y="4500570"/>
              <a:ext cx="359394" cy="892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7" name="Google Shape;1507;p56"/>
          <p:cNvSpPr/>
          <p:nvPr/>
        </p:nvSpPr>
        <p:spPr>
          <a:xfrm>
            <a:off x="428596" y="1517680"/>
            <a:ext cx="2959977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string: </a:t>
            </a:r>
            <a:r>
              <a:rPr b="0" i="1" lang="en-US" sz="3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abbb</a:t>
            </a:r>
            <a:endParaRPr b="0" i="1" sz="3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8" name="Google Shape;1508;p56"/>
          <p:cNvSpPr/>
          <p:nvPr/>
        </p:nvSpPr>
        <p:spPr>
          <a:xfrm>
            <a:off x="1285852" y="3500438"/>
            <a:ext cx="642942" cy="71438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7C80"/>
          </a:solidFill>
          <a:ln cap="flat" cmpd="sng" w="25400">
            <a:solidFill>
              <a:srgbClr val="FF7C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9" name="Google Shape;1509;p56"/>
          <p:cNvSpPr txBox="1"/>
          <p:nvPr/>
        </p:nvSpPr>
        <p:spPr>
          <a:xfrm>
            <a:off x="6218747" y="3886611"/>
            <a:ext cx="344966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0" name="Google Shape;1510;p56"/>
          <p:cNvSpPr txBox="1"/>
          <p:nvPr/>
        </p:nvSpPr>
        <p:spPr>
          <a:xfrm>
            <a:off x="6215074" y="4293879"/>
            <a:ext cx="359394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1" name="Google Shape;1511;p56"/>
          <p:cNvSpPr/>
          <p:nvPr/>
        </p:nvSpPr>
        <p:spPr>
          <a:xfrm>
            <a:off x="7215206" y="4286256"/>
            <a:ext cx="642942" cy="71438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7C80"/>
          </a:solidFill>
          <a:ln cap="flat" cmpd="sng" w="25400">
            <a:solidFill>
              <a:srgbClr val="FF7C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12" name="Google Shape;1512;p56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13" name="Google Shape;151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DFA (cont…)</a:t>
            </a:r>
            <a:endParaRPr/>
          </a:p>
        </p:txBody>
      </p:sp>
      <p:sp>
        <p:nvSpPr>
          <p:cNvPr id="1519" name="Google Shape;1519;p57"/>
          <p:cNvSpPr/>
          <p:nvPr/>
        </p:nvSpPr>
        <p:spPr>
          <a:xfrm>
            <a:off x="-32" y="3643314"/>
            <a:ext cx="1571636" cy="428628"/>
          </a:xfrm>
          <a:prstGeom prst="rect">
            <a:avLst/>
          </a:prstGeom>
          <a:solidFill>
            <a:srgbClr val="A5A5A5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0" name="Google Shape;1520;p57"/>
          <p:cNvSpPr/>
          <p:nvPr/>
        </p:nvSpPr>
        <p:spPr>
          <a:xfrm>
            <a:off x="1571604" y="2714620"/>
            <a:ext cx="5929354" cy="2928958"/>
          </a:xfrm>
          <a:prstGeom prst="rect">
            <a:avLst/>
          </a:prstGeom>
          <a:solidFill>
            <a:srgbClr val="FBFAF8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1" name="Google Shape;1521;p57"/>
          <p:cNvGrpSpPr/>
          <p:nvPr/>
        </p:nvGrpSpPr>
        <p:grpSpPr>
          <a:xfrm>
            <a:off x="1643042" y="2654272"/>
            <a:ext cx="5842825" cy="3132185"/>
            <a:chOff x="1500167" y="2214553"/>
            <a:chExt cx="5929359" cy="3178569"/>
          </a:xfrm>
        </p:grpSpPr>
        <p:sp>
          <p:nvSpPr>
            <p:cNvPr id="1522" name="Google Shape;1522;p57"/>
            <p:cNvSpPr/>
            <p:nvPr/>
          </p:nvSpPr>
          <p:spPr>
            <a:xfrm>
              <a:off x="6786584" y="2285990"/>
              <a:ext cx="642942" cy="642941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57"/>
            <p:cNvSpPr/>
            <p:nvPr/>
          </p:nvSpPr>
          <p:spPr>
            <a:xfrm>
              <a:off x="6858022" y="2357429"/>
              <a:ext cx="500066" cy="500065"/>
            </a:xfrm>
            <a:prstGeom prst="ellipse">
              <a:avLst/>
            </a:prstGeom>
            <a:solidFill>
              <a:srgbClr val="FFFF00">
                <a:alpha val="0"/>
              </a:srgbClr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57"/>
            <p:cNvSpPr/>
            <p:nvPr/>
          </p:nvSpPr>
          <p:spPr>
            <a:xfrm>
              <a:off x="2000234" y="2285990"/>
              <a:ext cx="642942" cy="642941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b="0" baseline="-2500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57"/>
            <p:cNvSpPr/>
            <p:nvPr/>
          </p:nvSpPr>
          <p:spPr>
            <a:xfrm>
              <a:off x="3571872" y="2285990"/>
              <a:ext cx="642942" cy="642941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baseline="-2500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57"/>
            <p:cNvSpPr/>
            <p:nvPr/>
          </p:nvSpPr>
          <p:spPr>
            <a:xfrm>
              <a:off x="5143509" y="2285990"/>
              <a:ext cx="642942" cy="642941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27" name="Google Shape;1527;p57"/>
            <p:cNvCxnSpPr/>
            <p:nvPr/>
          </p:nvCxnSpPr>
          <p:spPr>
            <a:xfrm>
              <a:off x="1500167" y="2571742"/>
              <a:ext cx="500066" cy="1588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528" name="Google Shape;1528;p57"/>
            <p:cNvCxnSpPr>
              <a:stCxn id="1524" idx="6"/>
              <a:endCxn id="1525" idx="2"/>
            </p:cNvCxnSpPr>
            <p:nvPr/>
          </p:nvCxnSpPr>
          <p:spPr>
            <a:xfrm>
              <a:off x="2643176" y="2607461"/>
              <a:ext cx="9288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529" name="Google Shape;1529;p57"/>
            <p:cNvCxnSpPr>
              <a:stCxn id="1525" idx="6"/>
              <a:endCxn id="1526" idx="2"/>
            </p:cNvCxnSpPr>
            <p:nvPr/>
          </p:nvCxnSpPr>
          <p:spPr>
            <a:xfrm>
              <a:off x="4214814" y="2607461"/>
              <a:ext cx="9288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530" name="Google Shape;1530;p57"/>
            <p:cNvSpPr/>
            <p:nvPr/>
          </p:nvSpPr>
          <p:spPr>
            <a:xfrm>
              <a:off x="4357689" y="3929064"/>
              <a:ext cx="642942" cy="642941"/>
            </a:xfrm>
            <a:prstGeom prst="ellipse">
              <a:avLst/>
            </a:prstGeom>
            <a:solidFill>
              <a:srgbClr val="FF6600"/>
            </a:solidFill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31" name="Google Shape;1531;p57"/>
            <p:cNvCxnSpPr>
              <a:stCxn id="1526" idx="6"/>
              <a:endCxn id="1522" idx="2"/>
            </p:cNvCxnSpPr>
            <p:nvPr/>
          </p:nvCxnSpPr>
          <p:spPr>
            <a:xfrm>
              <a:off x="5786451" y="2607461"/>
              <a:ext cx="10002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532" name="Google Shape;1532;p57"/>
            <p:cNvCxnSpPr>
              <a:stCxn id="1524" idx="4"/>
              <a:endCxn id="1530" idx="2"/>
            </p:cNvCxnSpPr>
            <p:nvPr/>
          </p:nvCxnSpPr>
          <p:spPr>
            <a:xfrm flipH="1" rot="-5400000">
              <a:off x="2679005" y="2571631"/>
              <a:ext cx="1321500" cy="2036100"/>
            </a:xfrm>
            <a:prstGeom prst="curvedConnector2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533" name="Google Shape;1533;p57"/>
            <p:cNvCxnSpPr>
              <a:stCxn id="1525" idx="4"/>
              <a:endCxn id="1530" idx="1"/>
            </p:cNvCxnSpPr>
            <p:nvPr/>
          </p:nvCxnSpPr>
          <p:spPr>
            <a:xfrm flipH="1" rot="-5400000">
              <a:off x="3625443" y="3196831"/>
              <a:ext cx="1094400" cy="558600"/>
            </a:xfrm>
            <a:prstGeom prst="curvedConnector3">
              <a:avLst>
                <a:gd fmla="val 10929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534" name="Google Shape;1534;p57"/>
            <p:cNvCxnSpPr>
              <a:stCxn id="1526" idx="4"/>
              <a:endCxn id="1530" idx="7"/>
            </p:cNvCxnSpPr>
            <p:nvPr/>
          </p:nvCxnSpPr>
          <p:spPr>
            <a:xfrm rot="5400000">
              <a:off x="4638480" y="3196831"/>
              <a:ext cx="1094400" cy="558600"/>
            </a:xfrm>
            <a:prstGeom prst="curvedConnector3">
              <a:avLst>
                <a:gd fmla="val 10929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535" name="Google Shape;1535;p57"/>
            <p:cNvCxnSpPr>
              <a:stCxn id="1522" idx="4"/>
              <a:endCxn id="1530" idx="6"/>
            </p:cNvCxnSpPr>
            <p:nvPr/>
          </p:nvCxnSpPr>
          <p:spPr>
            <a:xfrm rot="5400000">
              <a:off x="5393555" y="2535931"/>
              <a:ext cx="1321500" cy="2107500"/>
            </a:xfrm>
            <a:prstGeom prst="curvedConnector2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536" name="Google Shape;1536;p57"/>
            <p:cNvCxnSpPr>
              <a:stCxn id="1530" idx="5"/>
              <a:endCxn id="1530" idx="3"/>
            </p:cNvCxnSpPr>
            <p:nvPr/>
          </p:nvCxnSpPr>
          <p:spPr>
            <a:xfrm rot="5400000">
              <a:off x="4678924" y="4250898"/>
              <a:ext cx="600" cy="454500"/>
            </a:xfrm>
            <a:prstGeom prst="curvedConnector3">
              <a:avLst>
                <a:gd fmla="val 4060335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537" name="Google Shape;1537;p57"/>
            <p:cNvSpPr txBox="1"/>
            <p:nvPr/>
          </p:nvSpPr>
          <p:spPr>
            <a:xfrm>
              <a:off x="2857491" y="2214553"/>
              <a:ext cx="350075" cy="499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57"/>
            <p:cNvSpPr txBox="1"/>
            <p:nvPr/>
          </p:nvSpPr>
          <p:spPr>
            <a:xfrm>
              <a:off x="4498362" y="2214553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57"/>
            <p:cNvSpPr txBox="1"/>
            <p:nvPr/>
          </p:nvSpPr>
          <p:spPr>
            <a:xfrm>
              <a:off x="6069999" y="2214553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57"/>
            <p:cNvSpPr txBox="1"/>
            <p:nvPr/>
          </p:nvSpPr>
          <p:spPr>
            <a:xfrm>
              <a:off x="4000500" y="3000370"/>
              <a:ext cx="34496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57"/>
            <p:cNvSpPr txBox="1"/>
            <p:nvPr/>
          </p:nvSpPr>
          <p:spPr>
            <a:xfrm>
              <a:off x="5000633" y="3000371"/>
              <a:ext cx="34496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57"/>
            <p:cNvSpPr txBox="1"/>
            <p:nvPr/>
          </p:nvSpPr>
          <p:spPr>
            <a:xfrm>
              <a:off x="2926724" y="3500437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57"/>
            <p:cNvSpPr txBox="1"/>
            <p:nvPr/>
          </p:nvSpPr>
          <p:spPr>
            <a:xfrm>
              <a:off x="4500562" y="4500570"/>
              <a:ext cx="359394" cy="892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4" name="Google Shape;1544;p57"/>
          <p:cNvSpPr/>
          <p:nvPr/>
        </p:nvSpPr>
        <p:spPr>
          <a:xfrm>
            <a:off x="428596" y="1517680"/>
            <a:ext cx="2959977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string: </a:t>
            </a:r>
            <a:r>
              <a:rPr b="0" i="1" lang="en-US" sz="3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abbb</a:t>
            </a:r>
            <a:endParaRPr b="0" i="1" sz="3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5" name="Google Shape;1545;p57"/>
          <p:cNvSpPr/>
          <p:nvPr/>
        </p:nvSpPr>
        <p:spPr>
          <a:xfrm>
            <a:off x="1285852" y="3500438"/>
            <a:ext cx="642942" cy="71438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7C80"/>
          </a:solidFill>
          <a:ln cap="flat" cmpd="sng" w="25400">
            <a:solidFill>
              <a:srgbClr val="FF7C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6" name="Google Shape;1546;p57"/>
          <p:cNvSpPr txBox="1"/>
          <p:nvPr/>
        </p:nvSpPr>
        <p:spPr>
          <a:xfrm>
            <a:off x="6218747" y="3886611"/>
            <a:ext cx="344966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7" name="Google Shape;1547;p57"/>
          <p:cNvSpPr txBox="1"/>
          <p:nvPr/>
        </p:nvSpPr>
        <p:spPr>
          <a:xfrm>
            <a:off x="6215074" y="4293879"/>
            <a:ext cx="359394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8" name="Google Shape;1548;p57"/>
          <p:cNvSpPr txBox="1"/>
          <p:nvPr/>
        </p:nvSpPr>
        <p:spPr>
          <a:xfrm>
            <a:off x="7786710" y="4375200"/>
            <a:ext cx="153279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3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REJECT</a:t>
            </a:r>
            <a:endParaRPr b="0" i="1" sz="30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9" name="Google Shape;1549;p57"/>
          <p:cNvSpPr/>
          <p:nvPr/>
        </p:nvSpPr>
        <p:spPr>
          <a:xfrm>
            <a:off x="7215206" y="4286256"/>
            <a:ext cx="642942" cy="71438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7C80"/>
          </a:solidFill>
          <a:ln cap="flat" cmpd="sng" w="25400">
            <a:solidFill>
              <a:srgbClr val="FF7C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50" name="Google Shape;1550;p57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51" name="Google Shape;155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Empty string</a:t>
            </a:r>
            <a:endParaRPr>
              <a:solidFill>
                <a:srgbClr val="00B0F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8" name="Google Shape;1558;p58"/>
          <p:cNvSpPr/>
          <p:nvPr/>
        </p:nvSpPr>
        <p:spPr>
          <a:xfrm>
            <a:off x="-32" y="3643314"/>
            <a:ext cx="1571636" cy="428628"/>
          </a:xfrm>
          <a:prstGeom prst="rect">
            <a:avLst/>
          </a:prstGeom>
          <a:solidFill>
            <a:srgbClr val="A5A5A5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9" name="Google Shape;1559;p58"/>
          <p:cNvSpPr/>
          <p:nvPr/>
        </p:nvSpPr>
        <p:spPr>
          <a:xfrm>
            <a:off x="1571604" y="2714620"/>
            <a:ext cx="5929354" cy="2928958"/>
          </a:xfrm>
          <a:prstGeom prst="rect">
            <a:avLst/>
          </a:prstGeom>
          <a:solidFill>
            <a:srgbClr val="FBFAF8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60" name="Google Shape;1560;p58"/>
          <p:cNvGrpSpPr/>
          <p:nvPr/>
        </p:nvGrpSpPr>
        <p:grpSpPr>
          <a:xfrm>
            <a:off x="1643043" y="2654272"/>
            <a:ext cx="5842825" cy="3132182"/>
            <a:chOff x="1500166" y="2214554"/>
            <a:chExt cx="5929354" cy="3178568"/>
          </a:xfrm>
        </p:grpSpPr>
        <p:sp>
          <p:nvSpPr>
            <p:cNvPr id="1561" name="Google Shape;1561;p58"/>
            <p:cNvSpPr/>
            <p:nvPr/>
          </p:nvSpPr>
          <p:spPr>
            <a:xfrm>
              <a:off x="6786578" y="2285992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58"/>
            <p:cNvSpPr/>
            <p:nvPr/>
          </p:nvSpPr>
          <p:spPr>
            <a:xfrm>
              <a:off x="6858016" y="2357430"/>
              <a:ext cx="500066" cy="500066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58"/>
            <p:cNvSpPr/>
            <p:nvPr/>
          </p:nvSpPr>
          <p:spPr>
            <a:xfrm>
              <a:off x="2000232" y="2285992"/>
              <a:ext cx="642942" cy="642942"/>
            </a:xfrm>
            <a:prstGeom prst="ellipse">
              <a:avLst/>
            </a:prstGeom>
            <a:solidFill>
              <a:srgbClr val="FFFF00"/>
            </a:solidFill>
            <a:ln cap="flat" cmpd="sng" w="25400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b="0" baseline="-2500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58"/>
            <p:cNvSpPr/>
            <p:nvPr/>
          </p:nvSpPr>
          <p:spPr>
            <a:xfrm>
              <a:off x="3571868" y="2285992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baseline="-2500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58"/>
            <p:cNvSpPr/>
            <p:nvPr/>
          </p:nvSpPr>
          <p:spPr>
            <a:xfrm>
              <a:off x="5143504" y="2285992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66" name="Google Shape;1566;p58"/>
            <p:cNvCxnSpPr/>
            <p:nvPr/>
          </p:nvCxnSpPr>
          <p:spPr>
            <a:xfrm>
              <a:off x="1500166" y="2571744"/>
              <a:ext cx="500066" cy="1588"/>
            </a:xfrm>
            <a:prstGeom prst="straightConnector1">
              <a:avLst/>
            </a:prstGeom>
            <a:noFill/>
            <a:ln cap="flat" cmpd="sng" w="31750">
              <a:solidFill>
                <a:srgbClr val="FFC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567" name="Google Shape;1567;p58"/>
            <p:cNvCxnSpPr>
              <a:stCxn id="1563" idx="6"/>
              <a:endCxn id="1564" idx="2"/>
            </p:cNvCxnSpPr>
            <p:nvPr/>
          </p:nvCxnSpPr>
          <p:spPr>
            <a:xfrm>
              <a:off x="2643174" y="2607463"/>
              <a:ext cx="9288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568" name="Google Shape;1568;p58"/>
            <p:cNvCxnSpPr>
              <a:stCxn id="1564" idx="6"/>
              <a:endCxn id="1565" idx="2"/>
            </p:cNvCxnSpPr>
            <p:nvPr/>
          </p:nvCxnSpPr>
          <p:spPr>
            <a:xfrm>
              <a:off x="4214810" y="2607463"/>
              <a:ext cx="9288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569" name="Google Shape;1569;p58"/>
            <p:cNvSpPr/>
            <p:nvPr/>
          </p:nvSpPr>
          <p:spPr>
            <a:xfrm>
              <a:off x="4357686" y="3929066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70" name="Google Shape;1570;p58"/>
            <p:cNvCxnSpPr>
              <a:stCxn id="1565" idx="6"/>
              <a:endCxn id="1561" idx="2"/>
            </p:cNvCxnSpPr>
            <p:nvPr/>
          </p:nvCxnSpPr>
          <p:spPr>
            <a:xfrm>
              <a:off x="5786446" y="2607463"/>
              <a:ext cx="10002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571" name="Google Shape;1571;p58"/>
            <p:cNvCxnSpPr>
              <a:stCxn id="1563" idx="4"/>
              <a:endCxn id="1569" idx="2"/>
            </p:cNvCxnSpPr>
            <p:nvPr/>
          </p:nvCxnSpPr>
          <p:spPr>
            <a:xfrm flipH="1" rot="-5400000">
              <a:off x="2679003" y="2571634"/>
              <a:ext cx="1321500" cy="2036100"/>
            </a:xfrm>
            <a:prstGeom prst="curvedConnector2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572" name="Google Shape;1572;p58"/>
            <p:cNvCxnSpPr>
              <a:stCxn id="1564" idx="4"/>
              <a:endCxn id="1569" idx="1"/>
            </p:cNvCxnSpPr>
            <p:nvPr/>
          </p:nvCxnSpPr>
          <p:spPr>
            <a:xfrm flipH="1" rot="-5400000">
              <a:off x="3625439" y="3196834"/>
              <a:ext cx="1094400" cy="558600"/>
            </a:xfrm>
            <a:prstGeom prst="curvedConnector3">
              <a:avLst>
                <a:gd fmla="val 10929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573" name="Google Shape;1573;p58"/>
            <p:cNvCxnSpPr>
              <a:stCxn id="1565" idx="4"/>
              <a:endCxn id="1569" idx="7"/>
            </p:cNvCxnSpPr>
            <p:nvPr/>
          </p:nvCxnSpPr>
          <p:spPr>
            <a:xfrm rot="5400000">
              <a:off x="4638475" y="3196834"/>
              <a:ext cx="1094400" cy="558600"/>
            </a:xfrm>
            <a:prstGeom prst="curvedConnector3">
              <a:avLst>
                <a:gd fmla="val 10929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574" name="Google Shape;1574;p58"/>
            <p:cNvCxnSpPr>
              <a:stCxn id="1561" idx="4"/>
              <a:endCxn id="1569" idx="6"/>
            </p:cNvCxnSpPr>
            <p:nvPr/>
          </p:nvCxnSpPr>
          <p:spPr>
            <a:xfrm rot="5400000">
              <a:off x="5393549" y="2535934"/>
              <a:ext cx="1321500" cy="2107500"/>
            </a:xfrm>
            <a:prstGeom prst="curvedConnector2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575" name="Google Shape;1575;p58"/>
            <p:cNvCxnSpPr>
              <a:stCxn id="1569" idx="5"/>
              <a:endCxn id="1569" idx="3"/>
            </p:cNvCxnSpPr>
            <p:nvPr/>
          </p:nvCxnSpPr>
          <p:spPr>
            <a:xfrm rot="5400000">
              <a:off x="4678921" y="4250901"/>
              <a:ext cx="600" cy="454500"/>
            </a:xfrm>
            <a:prstGeom prst="curvedConnector3">
              <a:avLst>
                <a:gd fmla="val 4060495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576" name="Google Shape;1576;p58"/>
            <p:cNvSpPr txBox="1"/>
            <p:nvPr/>
          </p:nvSpPr>
          <p:spPr>
            <a:xfrm>
              <a:off x="2857488" y="2214554"/>
              <a:ext cx="34496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58"/>
            <p:cNvSpPr txBox="1"/>
            <p:nvPr/>
          </p:nvSpPr>
          <p:spPr>
            <a:xfrm>
              <a:off x="4498358" y="2214554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58"/>
            <p:cNvSpPr txBox="1"/>
            <p:nvPr/>
          </p:nvSpPr>
          <p:spPr>
            <a:xfrm>
              <a:off x="6069994" y="2214554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58"/>
            <p:cNvSpPr txBox="1"/>
            <p:nvPr/>
          </p:nvSpPr>
          <p:spPr>
            <a:xfrm>
              <a:off x="4000496" y="3000372"/>
              <a:ext cx="34496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58"/>
            <p:cNvSpPr txBox="1"/>
            <p:nvPr/>
          </p:nvSpPr>
          <p:spPr>
            <a:xfrm>
              <a:off x="5000628" y="3000372"/>
              <a:ext cx="34496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58"/>
            <p:cNvSpPr txBox="1"/>
            <p:nvPr/>
          </p:nvSpPr>
          <p:spPr>
            <a:xfrm>
              <a:off x="2926722" y="3500438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58"/>
            <p:cNvSpPr txBox="1"/>
            <p:nvPr/>
          </p:nvSpPr>
          <p:spPr>
            <a:xfrm>
              <a:off x="6143636" y="3465142"/>
              <a:ext cx="359394" cy="892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58"/>
            <p:cNvSpPr txBox="1"/>
            <p:nvPr/>
          </p:nvSpPr>
          <p:spPr>
            <a:xfrm>
              <a:off x="4500562" y="4500570"/>
              <a:ext cx="359394" cy="892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4" name="Google Shape;1584;p58"/>
          <p:cNvSpPr/>
          <p:nvPr/>
        </p:nvSpPr>
        <p:spPr>
          <a:xfrm>
            <a:off x="428596" y="1517680"/>
            <a:ext cx="2346027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string: </a:t>
            </a:r>
            <a:r>
              <a:rPr b="0" i="1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ε</a:t>
            </a:r>
            <a:endParaRPr b="0" i="1" sz="3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5" name="Google Shape;1585;p58"/>
          <p:cNvSpPr/>
          <p:nvPr/>
        </p:nvSpPr>
        <p:spPr>
          <a:xfrm>
            <a:off x="1285852" y="3500438"/>
            <a:ext cx="642942" cy="71438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7C80"/>
          </a:solidFill>
          <a:ln cap="flat" cmpd="sng" w="25400">
            <a:solidFill>
              <a:srgbClr val="FF7C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6" name="Google Shape;1586;p58"/>
          <p:cNvSpPr/>
          <p:nvPr/>
        </p:nvSpPr>
        <p:spPr>
          <a:xfrm>
            <a:off x="7215206" y="4286256"/>
            <a:ext cx="642942" cy="71438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7C80"/>
          </a:solidFill>
          <a:ln cap="flat" cmpd="sng" w="25400">
            <a:solidFill>
              <a:srgbClr val="FF7C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7" name="Google Shape;1587;p58"/>
          <p:cNvSpPr txBox="1"/>
          <p:nvPr/>
        </p:nvSpPr>
        <p:spPr>
          <a:xfrm>
            <a:off x="0" y="4643446"/>
            <a:ext cx="1643042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tape is </a:t>
            </a:r>
            <a:r>
              <a:rPr b="1" i="1" lang="en-US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empty</a:t>
            </a:r>
            <a:endParaRPr b="1" i="1" sz="2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88" name="Google Shape;1588;p58"/>
          <p:cNvCxnSpPr>
            <a:stCxn id="1587" idx="0"/>
          </p:cNvCxnSpPr>
          <p:nvPr/>
        </p:nvCxnSpPr>
        <p:spPr>
          <a:xfrm flipH="1" rot="5400000">
            <a:off x="196471" y="4018396"/>
            <a:ext cx="785700" cy="464400"/>
          </a:xfrm>
          <a:prstGeom prst="curvedConnector3">
            <a:avLst>
              <a:gd fmla="val 50007" name="adj1"/>
            </a:avLst>
          </a:prstGeom>
          <a:noFill/>
          <a:ln cap="flat" cmpd="sng" w="22225">
            <a:solidFill>
              <a:schemeClr val="dk1"/>
            </a:solidFill>
            <a:prstDash val="dot"/>
            <a:round/>
            <a:headEnd len="sm" w="sm" type="none"/>
            <a:tailEnd len="med" w="med" type="stealth"/>
          </a:ln>
        </p:spPr>
      </p:cxnSp>
      <p:cxnSp>
        <p:nvCxnSpPr>
          <p:cNvPr id="1589" name="Google Shape;1589;p58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90" name="Google Shape;159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Empty string</a:t>
            </a:r>
            <a:endParaRPr/>
          </a:p>
        </p:txBody>
      </p:sp>
      <p:sp>
        <p:nvSpPr>
          <p:cNvPr id="1596" name="Google Shape;1596;p59"/>
          <p:cNvSpPr/>
          <p:nvPr/>
        </p:nvSpPr>
        <p:spPr>
          <a:xfrm>
            <a:off x="-32" y="3643314"/>
            <a:ext cx="1571636" cy="428628"/>
          </a:xfrm>
          <a:prstGeom prst="rect">
            <a:avLst/>
          </a:prstGeom>
          <a:solidFill>
            <a:srgbClr val="A5A5A5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7" name="Google Shape;1597;p59"/>
          <p:cNvSpPr/>
          <p:nvPr/>
        </p:nvSpPr>
        <p:spPr>
          <a:xfrm>
            <a:off x="1571604" y="2714620"/>
            <a:ext cx="5929354" cy="2928958"/>
          </a:xfrm>
          <a:prstGeom prst="rect">
            <a:avLst/>
          </a:prstGeom>
          <a:solidFill>
            <a:srgbClr val="FBFAF8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98" name="Google Shape;1598;p59"/>
          <p:cNvGrpSpPr/>
          <p:nvPr/>
        </p:nvGrpSpPr>
        <p:grpSpPr>
          <a:xfrm>
            <a:off x="1643043" y="2654272"/>
            <a:ext cx="5842825" cy="3132182"/>
            <a:chOff x="1500166" y="2214554"/>
            <a:chExt cx="5929354" cy="3178568"/>
          </a:xfrm>
        </p:grpSpPr>
        <p:sp>
          <p:nvSpPr>
            <p:cNvPr id="1599" name="Google Shape;1599;p59"/>
            <p:cNvSpPr/>
            <p:nvPr/>
          </p:nvSpPr>
          <p:spPr>
            <a:xfrm>
              <a:off x="6786578" y="2285992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59"/>
            <p:cNvSpPr/>
            <p:nvPr/>
          </p:nvSpPr>
          <p:spPr>
            <a:xfrm>
              <a:off x="6858016" y="2357430"/>
              <a:ext cx="500066" cy="500066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59"/>
            <p:cNvSpPr/>
            <p:nvPr/>
          </p:nvSpPr>
          <p:spPr>
            <a:xfrm>
              <a:off x="2000232" y="2285992"/>
              <a:ext cx="642942" cy="642942"/>
            </a:xfrm>
            <a:prstGeom prst="ellipse">
              <a:avLst/>
            </a:prstGeom>
            <a:solidFill>
              <a:srgbClr val="FF6600"/>
            </a:solidFill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b="0" baseline="-2500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59"/>
            <p:cNvSpPr/>
            <p:nvPr/>
          </p:nvSpPr>
          <p:spPr>
            <a:xfrm>
              <a:off x="3571868" y="2285992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baseline="-2500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59"/>
            <p:cNvSpPr/>
            <p:nvPr/>
          </p:nvSpPr>
          <p:spPr>
            <a:xfrm>
              <a:off x="5143504" y="2285992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4" name="Google Shape;1604;p59"/>
            <p:cNvCxnSpPr/>
            <p:nvPr/>
          </p:nvCxnSpPr>
          <p:spPr>
            <a:xfrm>
              <a:off x="1500166" y="2571744"/>
              <a:ext cx="500066" cy="1588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605" name="Google Shape;1605;p59"/>
            <p:cNvCxnSpPr>
              <a:stCxn id="1601" idx="6"/>
              <a:endCxn id="1602" idx="2"/>
            </p:cNvCxnSpPr>
            <p:nvPr/>
          </p:nvCxnSpPr>
          <p:spPr>
            <a:xfrm>
              <a:off x="2643174" y="2607463"/>
              <a:ext cx="9288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606" name="Google Shape;1606;p59"/>
            <p:cNvCxnSpPr>
              <a:stCxn id="1602" idx="6"/>
              <a:endCxn id="1603" idx="2"/>
            </p:cNvCxnSpPr>
            <p:nvPr/>
          </p:nvCxnSpPr>
          <p:spPr>
            <a:xfrm>
              <a:off x="4214810" y="2607463"/>
              <a:ext cx="9288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607" name="Google Shape;1607;p59"/>
            <p:cNvSpPr/>
            <p:nvPr/>
          </p:nvSpPr>
          <p:spPr>
            <a:xfrm>
              <a:off x="4357686" y="3929066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8" name="Google Shape;1608;p59"/>
            <p:cNvCxnSpPr>
              <a:stCxn id="1603" idx="6"/>
              <a:endCxn id="1599" idx="2"/>
            </p:cNvCxnSpPr>
            <p:nvPr/>
          </p:nvCxnSpPr>
          <p:spPr>
            <a:xfrm>
              <a:off x="5786446" y="2607463"/>
              <a:ext cx="10002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609" name="Google Shape;1609;p59"/>
            <p:cNvCxnSpPr>
              <a:stCxn id="1601" idx="4"/>
              <a:endCxn id="1607" idx="2"/>
            </p:cNvCxnSpPr>
            <p:nvPr/>
          </p:nvCxnSpPr>
          <p:spPr>
            <a:xfrm flipH="1" rot="-5400000">
              <a:off x="2679003" y="2571634"/>
              <a:ext cx="1321500" cy="2036100"/>
            </a:xfrm>
            <a:prstGeom prst="curvedConnector2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610" name="Google Shape;1610;p59"/>
            <p:cNvCxnSpPr>
              <a:stCxn id="1602" idx="4"/>
              <a:endCxn id="1607" idx="1"/>
            </p:cNvCxnSpPr>
            <p:nvPr/>
          </p:nvCxnSpPr>
          <p:spPr>
            <a:xfrm flipH="1" rot="-5400000">
              <a:off x="3625439" y="3196834"/>
              <a:ext cx="1094400" cy="558600"/>
            </a:xfrm>
            <a:prstGeom prst="curvedConnector3">
              <a:avLst>
                <a:gd fmla="val 10929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611" name="Google Shape;1611;p59"/>
            <p:cNvCxnSpPr>
              <a:stCxn id="1603" idx="4"/>
              <a:endCxn id="1607" idx="7"/>
            </p:cNvCxnSpPr>
            <p:nvPr/>
          </p:nvCxnSpPr>
          <p:spPr>
            <a:xfrm rot="5400000">
              <a:off x="4638475" y="3196834"/>
              <a:ext cx="1094400" cy="558600"/>
            </a:xfrm>
            <a:prstGeom prst="curvedConnector3">
              <a:avLst>
                <a:gd fmla="val 10929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612" name="Google Shape;1612;p59"/>
            <p:cNvCxnSpPr>
              <a:stCxn id="1599" idx="4"/>
              <a:endCxn id="1607" idx="6"/>
            </p:cNvCxnSpPr>
            <p:nvPr/>
          </p:nvCxnSpPr>
          <p:spPr>
            <a:xfrm rot="5400000">
              <a:off x="5393549" y="2535934"/>
              <a:ext cx="1321500" cy="2107500"/>
            </a:xfrm>
            <a:prstGeom prst="curvedConnector2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613" name="Google Shape;1613;p59"/>
            <p:cNvCxnSpPr>
              <a:stCxn id="1607" idx="5"/>
              <a:endCxn id="1607" idx="3"/>
            </p:cNvCxnSpPr>
            <p:nvPr/>
          </p:nvCxnSpPr>
          <p:spPr>
            <a:xfrm rot="5400000">
              <a:off x="4678921" y="4250901"/>
              <a:ext cx="600" cy="454500"/>
            </a:xfrm>
            <a:prstGeom prst="curvedConnector3">
              <a:avLst>
                <a:gd fmla="val 4060495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614" name="Google Shape;1614;p59"/>
            <p:cNvSpPr txBox="1"/>
            <p:nvPr/>
          </p:nvSpPr>
          <p:spPr>
            <a:xfrm>
              <a:off x="2857488" y="2214554"/>
              <a:ext cx="34496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59"/>
            <p:cNvSpPr txBox="1"/>
            <p:nvPr/>
          </p:nvSpPr>
          <p:spPr>
            <a:xfrm>
              <a:off x="4498358" y="2214554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59"/>
            <p:cNvSpPr txBox="1"/>
            <p:nvPr/>
          </p:nvSpPr>
          <p:spPr>
            <a:xfrm>
              <a:off x="6069994" y="2214554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59"/>
            <p:cNvSpPr txBox="1"/>
            <p:nvPr/>
          </p:nvSpPr>
          <p:spPr>
            <a:xfrm>
              <a:off x="4000496" y="3000372"/>
              <a:ext cx="34496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59"/>
            <p:cNvSpPr txBox="1"/>
            <p:nvPr/>
          </p:nvSpPr>
          <p:spPr>
            <a:xfrm>
              <a:off x="5000628" y="3000372"/>
              <a:ext cx="34496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59"/>
            <p:cNvSpPr txBox="1"/>
            <p:nvPr/>
          </p:nvSpPr>
          <p:spPr>
            <a:xfrm>
              <a:off x="2926722" y="3500438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59"/>
            <p:cNvSpPr txBox="1"/>
            <p:nvPr/>
          </p:nvSpPr>
          <p:spPr>
            <a:xfrm>
              <a:off x="6143636" y="3465142"/>
              <a:ext cx="359394" cy="892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59"/>
            <p:cNvSpPr txBox="1"/>
            <p:nvPr/>
          </p:nvSpPr>
          <p:spPr>
            <a:xfrm>
              <a:off x="4500562" y="4500570"/>
              <a:ext cx="359394" cy="892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2" name="Google Shape;1622;p59"/>
          <p:cNvSpPr/>
          <p:nvPr/>
        </p:nvSpPr>
        <p:spPr>
          <a:xfrm>
            <a:off x="428596" y="1517680"/>
            <a:ext cx="2346027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string: </a:t>
            </a:r>
            <a:r>
              <a:rPr b="0" i="1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ε</a:t>
            </a:r>
            <a:endParaRPr b="0" i="1" sz="3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3" name="Google Shape;1623;p59"/>
          <p:cNvSpPr/>
          <p:nvPr/>
        </p:nvSpPr>
        <p:spPr>
          <a:xfrm>
            <a:off x="1285852" y="3500438"/>
            <a:ext cx="642942" cy="71438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7C80"/>
          </a:solidFill>
          <a:ln cap="flat" cmpd="sng" w="25400">
            <a:solidFill>
              <a:srgbClr val="FF7C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4" name="Google Shape;1624;p59"/>
          <p:cNvSpPr/>
          <p:nvPr/>
        </p:nvSpPr>
        <p:spPr>
          <a:xfrm>
            <a:off x="7215206" y="4286256"/>
            <a:ext cx="642942" cy="71438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7C80"/>
          </a:solidFill>
          <a:ln cap="flat" cmpd="sng" w="25400">
            <a:solidFill>
              <a:srgbClr val="FF7C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5" name="Google Shape;1625;p59"/>
          <p:cNvSpPr txBox="1"/>
          <p:nvPr/>
        </p:nvSpPr>
        <p:spPr>
          <a:xfrm>
            <a:off x="7786710" y="4375200"/>
            <a:ext cx="153279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3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REJECT</a:t>
            </a:r>
            <a:endParaRPr b="0" i="1" sz="30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626" name="Google Shape;1626;p59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27" name="Google Shape;162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6"/>
          <p:cNvSpPr txBox="1"/>
          <p:nvPr>
            <p:ph type="ctrTitle"/>
          </p:nvPr>
        </p:nvSpPr>
        <p:spPr>
          <a:xfrm>
            <a:off x="0" y="0"/>
            <a:ext cx="91440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TOC Covers</a:t>
            </a:r>
            <a:endParaRPr>
              <a:solidFill>
                <a:srgbClr val="00B0F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9" name="Google Shape;259;p6"/>
          <p:cNvSpPr txBox="1"/>
          <p:nvPr>
            <p:ph idx="1" type="subTitle"/>
          </p:nvPr>
        </p:nvSpPr>
        <p:spPr>
          <a:xfrm>
            <a:off x="0" y="1447800"/>
            <a:ext cx="9144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Course is about models of computation, their power, and relationships.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Hierarchy of models of increasing power: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-</a:t>
            </a:r>
            <a:r>
              <a:rPr lang="en-US" sz="24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DFA &lt; PDA &lt; TM.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each model, we study: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lang="en-US" sz="24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can be computed.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None/>
            </a:pPr>
            <a:r>
              <a:rPr lang="en-US" sz="24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-What cannot be computed. </a:t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None/>
            </a:pPr>
            <a:r>
              <a:t/>
            </a:r>
            <a:endParaRPr sz="2400">
              <a:solidFill>
                <a:srgbClr val="00B0F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8001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Automata theory is the study of abstract computing devices or “machines”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cxnSp>
        <p:nvCxnSpPr>
          <p:cNvPr id="260" name="Google Shape;260;p6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1" name="Google Shape;261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12/6/2024</a:t>
            </a:r>
            <a:endParaRPr/>
          </a:p>
        </p:txBody>
      </p:sp>
      <p:sp>
        <p:nvSpPr>
          <p:cNvPr id="262" name="Google Shape;262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3" name="Google Shape;26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Other Example</a:t>
            </a:r>
            <a:endParaRPr>
              <a:solidFill>
                <a:srgbClr val="00B0F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3" name="Google Shape;1633;p60"/>
          <p:cNvSpPr/>
          <p:nvPr/>
        </p:nvSpPr>
        <p:spPr>
          <a:xfrm>
            <a:off x="-32" y="3643314"/>
            <a:ext cx="1571636" cy="428628"/>
          </a:xfrm>
          <a:prstGeom prst="rect">
            <a:avLst/>
          </a:prstGeom>
          <a:solidFill>
            <a:srgbClr val="A5A5A5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4" name="Google Shape;1634;p60"/>
          <p:cNvSpPr/>
          <p:nvPr/>
        </p:nvSpPr>
        <p:spPr>
          <a:xfrm>
            <a:off x="1571604" y="2714620"/>
            <a:ext cx="5929354" cy="2928958"/>
          </a:xfrm>
          <a:prstGeom prst="rect">
            <a:avLst/>
          </a:prstGeom>
          <a:solidFill>
            <a:srgbClr val="FBFAF8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5" name="Google Shape;1635;p60"/>
          <p:cNvGrpSpPr/>
          <p:nvPr/>
        </p:nvGrpSpPr>
        <p:grpSpPr>
          <a:xfrm>
            <a:off x="1643043" y="2654272"/>
            <a:ext cx="5842825" cy="3132182"/>
            <a:chOff x="1500166" y="2214554"/>
            <a:chExt cx="5929354" cy="3178568"/>
          </a:xfrm>
        </p:grpSpPr>
        <p:sp>
          <p:nvSpPr>
            <p:cNvPr id="1636" name="Google Shape;1636;p60"/>
            <p:cNvSpPr/>
            <p:nvPr/>
          </p:nvSpPr>
          <p:spPr>
            <a:xfrm>
              <a:off x="6786578" y="2285992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60"/>
            <p:cNvSpPr/>
            <p:nvPr/>
          </p:nvSpPr>
          <p:spPr>
            <a:xfrm>
              <a:off x="6858016" y="2357430"/>
              <a:ext cx="500066" cy="500066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60"/>
            <p:cNvSpPr/>
            <p:nvPr/>
          </p:nvSpPr>
          <p:spPr>
            <a:xfrm>
              <a:off x="2017159" y="2285992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b="0" baseline="-2500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60"/>
            <p:cNvSpPr/>
            <p:nvPr/>
          </p:nvSpPr>
          <p:spPr>
            <a:xfrm>
              <a:off x="3571868" y="2285992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baseline="-2500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60"/>
            <p:cNvSpPr/>
            <p:nvPr/>
          </p:nvSpPr>
          <p:spPr>
            <a:xfrm>
              <a:off x="5143504" y="2285992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41" name="Google Shape;1641;p60"/>
            <p:cNvCxnSpPr/>
            <p:nvPr/>
          </p:nvCxnSpPr>
          <p:spPr>
            <a:xfrm>
              <a:off x="1500166" y="2571744"/>
              <a:ext cx="500066" cy="1588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642" name="Google Shape;1642;p60"/>
            <p:cNvCxnSpPr>
              <a:stCxn id="1638" idx="6"/>
              <a:endCxn id="1639" idx="2"/>
            </p:cNvCxnSpPr>
            <p:nvPr/>
          </p:nvCxnSpPr>
          <p:spPr>
            <a:xfrm>
              <a:off x="2660101" y="2607463"/>
              <a:ext cx="9117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643" name="Google Shape;1643;p60"/>
            <p:cNvCxnSpPr>
              <a:stCxn id="1639" idx="6"/>
              <a:endCxn id="1640" idx="2"/>
            </p:cNvCxnSpPr>
            <p:nvPr/>
          </p:nvCxnSpPr>
          <p:spPr>
            <a:xfrm>
              <a:off x="4214810" y="2607463"/>
              <a:ext cx="9288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644" name="Google Shape;1644;p60"/>
            <p:cNvSpPr/>
            <p:nvPr/>
          </p:nvSpPr>
          <p:spPr>
            <a:xfrm>
              <a:off x="4357686" y="3929066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45" name="Google Shape;1645;p60"/>
            <p:cNvCxnSpPr>
              <a:stCxn id="1640" idx="6"/>
              <a:endCxn id="1636" idx="2"/>
            </p:cNvCxnSpPr>
            <p:nvPr/>
          </p:nvCxnSpPr>
          <p:spPr>
            <a:xfrm>
              <a:off x="5786446" y="2607463"/>
              <a:ext cx="10002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646" name="Google Shape;1646;p60"/>
            <p:cNvCxnSpPr>
              <a:stCxn id="1638" idx="4"/>
              <a:endCxn id="1644" idx="2"/>
            </p:cNvCxnSpPr>
            <p:nvPr/>
          </p:nvCxnSpPr>
          <p:spPr>
            <a:xfrm flipH="1" rot="-5400000">
              <a:off x="2687380" y="2580184"/>
              <a:ext cx="1321500" cy="2019000"/>
            </a:xfrm>
            <a:prstGeom prst="curvedConnector2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647" name="Google Shape;1647;p60"/>
            <p:cNvCxnSpPr>
              <a:stCxn id="1639" idx="4"/>
              <a:endCxn id="1644" idx="1"/>
            </p:cNvCxnSpPr>
            <p:nvPr/>
          </p:nvCxnSpPr>
          <p:spPr>
            <a:xfrm flipH="1" rot="-5400000">
              <a:off x="3625439" y="3196834"/>
              <a:ext cx="1094400" cy="558600"/>
            </a:xfrm>
            <a:prstGeom prst="curvedConnector3">
              <a:avLst>
                <a:gd fmla="val 10929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648" name="Google Shape;1648;p60"/>
            <p:cNvCxnSpPr>
              <a:stCxn id="1640" idx="4"/>
              <a:endCxn id="1644" idx="7"/>
            </p:cNvCxnSpPr>
            <p:nvPr/>
          </p:nvCxnSpPr>
          <p:spPr>
            <a:xfrm rot="5400000">
              <a:off x="4638475" y="3196834"/>
              <a:ext cx="1094400" cy="558600"/>
            </a:xfrm>
            <a:prstGeom prst="curvedConnector3">
              <a:avLst>
                <a:gd fmla="val 10929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649" name="Google Shape;1649;p60"/>
            <p:cNvCxnSpPr>
              <a:stCxn id="1636" idx="4"/>
              <a:endCxn id="1644" idx="6"/>
            </p:cNvCxnSpPr>
            <p:nvPr/>
          </p:nvCxnSpPr>
          <p:spPr>
            <a:xfrm rot="5400000">
              <a:off x="5393549" y="2535934"/>
              <a:ext cx="1321500" cy="2107500"/>
            </a:xfrm>
            <a:prstGeom prst="curvedConnector2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650" name="Google Shape;1650;p60"/>
            <p:cNvCxnSpPr>
              <a:stCxn id="1644" idx="5"/>
              <a:endCxn id="1644" idx="3"/>
            </p:cNvCxnSpPr>
            <p:nvPr/>
          </p:nvCxnSpPr>
          <p:spPr>
            <a:xfrm rot="5400000">
              <a:off x="4678921" y="4250901"/>
              <a:ext cx="600" cy="454500"/>
            </a:xfrm>
            <a:prstGeom prst="curvedConnector3">
              <a:avLst>
                <a:gd fmla="val 4060495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651" name="Google Shape;1651;p60"/>
            <p:cNvSpPr txBox="1"/>
            <p:nvPr/>
          </p:nvSpPr>
          <p:spPr>
            <a:xfrm>
              <a:off x="2857488" y="2214554"/>
              <a:ext cx="34496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60"/>
            <p:cNvSpPr txBox="1"/>
            <p:nvPr/>
          </p:nvSpPr>
          <p:spPr>
            <a:xfrm>
              <a:off x="4498358" y="2214554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60"/>
            <p:cNvSpPr txBox="1"/>
            <p:nvPr/>
          </p:nvSpPr>
          <p:spPr>
            <a:xfrm>
              <a:off x="6069994" y="2214554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60"/>
            <p:cNvSpPr txBox="1"/>
            <p:nvPr/>
          </p:nvSpPr>
          <p:spPr>
            <a:xfrm>
              <a:off x="4000496" y="3000372"/>
              <a:ext cx="34496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60"/>
            <p:cNvSpPr txBox="1"/>
            <p:nvPr/>
          </p:nvSpPr>
          <p:spPr>
            <a:xfrm>
              <a:off x="5000628" y="3000372"/>
              <a:ext cx="34496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60"/>
            <p:cNvSpPr txBox="1"/>
            <p:nvPr/>
          </p:nvSpPr>
          <p:spPr>
            <a:xfrm>
              <a:off x="2926722" y="3500438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60"/>
            <p:cNvSpPr txBox="1"/>
            <p:nvPr/>
          </p:nvSpPr>
          <p:spPr>
            <a:xfrm>
              <a:off x="6143636" y="3465142"/>
              <a:ext cx="359394" cy="892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60"/>
            <p:cNvSpPr txBox="1"/>
            <p:nvPr/>
          </p:nvSpPr>
          <p:spPr>
            <a:xfrm>
              <a:off x="4500562" y="4500570"/>
              <a:ext cx="359394" cy="892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9" name="Google Shape;1659;p60"/>
          <p:cNvSpPr/>
          <p:nvPr/>
        </p:nvSpPr>
        <p:spPr>
          <a:xfrm>
            <a:off x="3428992" y="1341767"/>
            <a:ext cx="285752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</a:t>
            </a:r>
            <a:r>
              <a:rPr b="0" i="1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than one accepting states</a:t>
            </a:r>
            <a:endParaRPr b="0" i="1" sz="3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0" name="Google Shape;1660;p60"/>
          <p:cNvSpPr/>
          <p:nvPr/>
        </p:nvSpPr>
        <p:spPr>
          <a:xfrm>
            <a:off x="1285852" y="3500438"/>
            <a:ext cx="642942" cy="71438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7C80"/>
          </a:solidFill>
          <a:ln cap="flat" cmpd="sng" w="25400">
            <a:solidFill>
              <a:srgbClr val="FF7C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1" name="Google Shape;1661;p60"/>
          <p:cNvSpPr/>
          <p:nvPr/>
        </p:nvSpPr>
        <p:spPr>
          <a:xfrm>
            <a:off x="7215206" y="4286256"/>
            <a:ext cx="642942" cy="71438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7C80"/>
          </a:solidFill>
          <a:ln cap="flat" cmpd="sng" w="25400">
            <a:solidFill>
              <a:srgbClr val="FF7C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2" name="Google Shape;1662;p60"/>
          <p:cNvSpPr/>
          <p:nvPr/>
        </p:nvSpPr>
        <p:spPr>
          <a:xfrm>
            <a:off x="2221844" y="2786058"/>
            <a:ext cx="492768" cy="492768"/>
          </a:xfrm>
          <a:prstGeom prst="ellipse">
            <a:avLst/>
          </a:prstGeom>
          <a:solidFill>
            <a:schemeClr val="lt1">
              <a:alpha val="0"/>
            </a:schemeClr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63" name="Google Shape;1663;p60"/>
          <p:cNvCxnSpPr>
            <a:stCxn id="1659" idx="1"/>
            <a:endCxn id="1638" idx="0"/>
          </p:cNvCxnSpPr>
          <p:nvPr/>
        </p:nvCxnSpPr>
        <p:spPr>
          <a:xfrm flipH="1">
            <a:off x="2469292" y="1849599"/>
            <a:ext cx="959700" cy="875100"/>
          </a:xfrm>
          <a:prstGeom prst="curvedConnector2">
            <a:avLst/>
          </a:prstGeom>
          <a:noFill/>
          <a:ln cap="flat" cmpd="sng" w="22225">
            <a:solidFill>
              <a:schemeClr val="dk1"/>
            </a:solidFill>
            <a:prstDash val="dot"/>
            <a:round/>
            <a:headEnd len="sm" w="sm" type="none"/>
            <a:tailEnd len="med" w="med" type="stealth"/>
          </a:ln>
        </p:spPr>
      </p:cxnSp>
      <p:cxnSp>
        <p:nvCxnSpPr>
          <p:cNvPr id="1664" name="Google Shape;1664;p60"/>
          <p:cNvCxnSpPr>
            <a:stCxn id="1659" idx="3"/>
            <a:endCxn id="1636" idx="0"/>
          </p:cNvCxnSpPr>
          <p:nvPr/>
        </p:nvCxnSpPr>
        <p:spPr>
          <a:xfrm>
            <a:off x="6286512" y="1849599"/>
            <a:ext cx="882600" cy="875100"/>
          </a:xfrm>
          <a:prstGeom prst="curvedConnector2">
            <a:avLst/>
          </a:prstGeom>
          <a:noFill/>
          <a:ln cap="flat" cmpd="sng" w="22225">
            <a:solidFill>
              <a:schemeClr val="dk1"/>
            </a:solidFill>
            <a:prstDash val="dot"/>
            <a:round/>
            <a:headEnd len="sm" w="sm" type="none"/>
            <a:tailEnd len="med" w="med" type="stealth"/>
          </a:ln>
        </p:spPr>
      </p:cxnSp>
      <p:cxnSp>
        <p:nvCxnSpPr>
          <p:cNvPr id="1665" name="Google Shape;1665;p60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66" name="Google Shape;1666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Other Example</a:t>
            </a:r>
            <a:endParaRPr/>
          </a:p>
        </p:txBody>
      </p:sp>
      <p:sp>
        <p:nvSpPr>
          <p:cNvPr id="1672" name="Google Shape;1672;p61"/>
          <p:cNvSpPr/>
          <p:nvPr/>
        </p:nvSpPr>
        <p:spPr>
          <a:xfrm>
            <a:off x="-32" y="3643314"/>
            <a:ext cx="1571636" cy="428628"/>
          </a:xfrm>
          <a:prstGeom prst="rect">
            <a:avLst/>
          </a:prstGeom>
          <a:solidFill>
            <a:srgbClr val="A5A5A5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3" name="Google Shape;1673;p61"/>
          <p:cNvSpPr/>
          <p:nvPr/>
        </p:nvSpPr>
        <p:spPr>
          <a:xfrm>
            <a:off x="1571604" y="2714620"/>
            <a:ext cx="5929354" cy="2928958"/>
          </a:xfrm>
          <a:prstGeom prst="rect">
            <a:avLst/>
          </a:prstGeom>
          <a:solidFill>
            <a:srgbClr val="FBFAF8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74" name="Google Shape;1674;p61"/>
          <p:cNvGrpSpPr/>
          <p:nvPr/>
        </p:nvGrpSpPr>
        <p:grpSpPr>
          <a:xfrm>
            <a:off x="1643043" y="2654272"/>
            <a:ext cx="5842825" cy="3132182"/>
            <a:chOff x="1500166" y="2214554"/>
            <a:chExt cx="5929354" cy="3178568"/>
          </a:xfrm>
        </p:grpSpPr>
        <p:sp>
          <p:nvSpPr>
            <p:cNvPr id="1675" name="Google Shape;1675;p61"/>
            <p:cNvSpPr/>
            <p:nvPr/>
          </p:nvSpPr>
          <p:spPr>
            <a:xfrm>
              <a:off x="6786578" y="2285992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61"/>
            <p:cNvSpPr/>
            <p:nvPr/>
          </p:nvSpPr>
          <p:spPr>
            <a:xfrm>
              <a:off x="6858016" y="2357430"/>
              <a:ext cx="500066" cy="500066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61"/>
            <p:cNvSpPr/>
            <p:nvPr/>
          </p:nvSpPr>
          <p:spPr>
            <a:xfrm>
              <a:off x="2017159" y="2285992"/>
              <a:ext cx="642942" cy="642942"/>
            </a:xfrm>
            <a:prstGeom prst="ellipse">
              <a:avLst/>
            </a:prstGeom>
            <a:solidFill>
              <a:srgbClr val="FFFF00"/>
            </a:solidFill>
            <a:ln cap="flat" cmpd="sng" w="25400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b="0" baseline="-2500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61"/>
            <p:cNvSpPr/>
            <p:nvPr/>
          </p:nvSpPr>
          <p:spPr>
            <a:xfrm>
              <a:off x="3571868" y="2285992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baseline="-2500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61"/>
            <p:cNvSpPr/>
            <p:nvPr/>
          </p:nvSpPr>
          <p:spPr>
            <a:xfrm>
              <a:off x="5143504" y="2285992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80" name="Google Shape;1680;p61"/>
            <p:cNvCxnSpPr/>
            <p:nvPr/>
          </p:nvCxnSpPr>
          <p:spPr>
            <a:xfrm>
              <a:off x="1500166" y="2571744"/>
              <a:ext cx="500066" cy="1588"/>
            </a:xfrm>
            <a:prstGeom prst="straightConnector1">
              <a:avLst/>
            </a:prstGeom>
            <a:noFill/>
            <a:ln cap="flat" cmpd="sng" w="31750">
              <a:solidFill>
                <a:srgbClr val="FFC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681" name="Google Shape;1681;p61"/>
            <p:cNvCxnSpPr>
              <a:stCxn id="1677" idx="6"/>
              <a:endCxn id="1678" idx="2"/>
            </p:cNvCxnSpPr>
            <p:nvPr/>
          </p:nvCxnSpPr>
          <p:spPr>
            <a:xfrm>
              <a:off x="2660101" y="2607463"/>
              <a:ext cx="9117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682" name="Google Shape;1682;p61"/>
            <p:cNvCxnSpPr>
              <a:stCxn id="1678" idx="6"/>
              <a:endCxn id="1679" idx="2"/>
            </p:cNvCxnSpPr>
            <p:nvPr/>
          </p:nvCxnSpPr>
          <p:spPr>
            <a:xfrm>
              <a:off x="4214810" y="2607463"/>
              <a:ext cx="9288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683" name="Google Shape;1683;p61"/>
            <p:cNvSpPr/>
            <p:nvPr/>
          </p:nvSpPr>
          <p:spPr>
            <a:xfrm>
              <a:off x="4357686" y="3929066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84" name="Google Shape;1684;p61"/>
            <p:cNvCxnSpPr>
              <a:stCxn id="1679" idx="6"/>
              <a:endCxn id="1675" idx="2"/>
            </p:cNvCxnSpPr>
            <p:nvPr/>
          </p:nvCxnSpPr>
          <p:spPr>
            <a:xfrm>
              <a:off x="5786446" y="2607463"/>
              <a:ext cx="10002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685" name="Google Shape;1685;p61"/>
            <p:cNvCxnSpPr>
              <a:stCxn id="1677" idx="4"/>
              <a:endCxn id="1683" idx="2"/>
            </p:cNvCxnSpPr>
            <p:nvPr/>
          </p:nvCxnSpPr>
          <p:spPr>
            <a:xfrm flipH="1" rot="-5400000">
              <a:off x="2687380" y="2580184"/>
              <a:ext cx="1321500" cy="2019000"/>
            </a:xfrm>
            <a:prstGeom prst="curvedConnector2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686" name="Google Shape;1686;p61"/>
            <p:cNvCxnSpPr>
              <a:stCxn id="1678" idx="4"/>
              <a:endCxn id="1683" idx="1"/>
            </p:cNvCxnSpPr>
            <p:nvPr/>
          </p:nvCxnSpPr>
          <p:spPr>
            <a:xfrm flipH="1" rot="-5400000">
              <a:off x="3625439" y="3196834"/>
              <a:ext cx="1094400" cy="558600"/>
            </a:xfrm>
            <a:prstGeom prst="curvedConnector3">
              <a:avLst>
                <a:gd fmla="val 10929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687" name="Google Shape;1687;p61"/>
            <p:cNvCxnSpPr>
              <a:stCxn id="1679" idx="4"/>
              <a:endCxn id="1683" idx="7"/>
            </p:cNvCxnSpPr>
            <p:nvPr/>
          </p:nvCxnSpPr>
          <p:spPr>
            <a:xfrm rot="5400000">
              <a:off x="4638475" y="3196834"/>
              <a:ext cx="1094400" cy="558600"/>
            </a:xfrm>
            <a:prstGeom prst="curvedConnector3">
              <a:avLst>
                <a:gd fmla="val 10929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688" name="Google Shape;1688;p61"/>
            <p:cNvCxnSpPr>
              <a:stCxn id="1675" idx="4"/>
              <a:endCxn id="1683" idx="6"/>
            </p:cNvCxnSpPr>
            <p:nvPr/>
          </p:nvCxnSpPr>
          <p:spPr>
            <a:xfrm rot="5400000">
              <a:off x="5393549" y="2535934"/>
              <a:ext cx="1321500" cy="2107500"/>
            </a:xfrm>
            <a:prstGeom prst="curvedConnector2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689" name="Google Shape;1689;p61"/>
            <p:cNvCxnSpPr>
              <a:stCxn id="1683" idx="5"/>
              <a:endCxn id="1683" idx="3"/>
            </p:cNvCxnSpPr>
            <p:nvPr/>
          </p:nvCxnSpPr>
          <p:spPr>
            <a:xfrm rot="5400000">
              <a:off x="4678921" y="4250901"/>
              <a:ext cx="600" cy="454500"/>
            </a:xfrm>
            <a:prstGeom prst="curvedConnector3">
              <a:avLst>
                <a:gd fmla="val 4060495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690" name="Google Shape;1690;p61"/>
            <p:cNvSpPr txBox="1"/>
            <p:nvPr/>
          </p:nvSpPr>
          <p:spPr>
            <a:xfrm>
              <a:off x="2857488" y="2214554"/>
              <a:ext cx="34496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61"/>
            <p:cNvSpPr txBox="1"/>
            <p:nvPr/>
          </p:nvSpPr>
          <p:spPr>
            <a:xfrm>
              <a:off x="4498358" y="2214554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61"/>
            <p:cNvSpPr txBox="1"/>
            <p:nvPr/>
          </p:nvSpPr>
          <p:spPr>
            <a:xfrm>
              <a:off x="6069994" y="2214554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61"/>
            <p:cNvSpPr txBox="1"/>
            <p:nvPr/>
          </p:nvSpPr>
          <p:spPr>
            <a:xfrm>
              <a:off x="4000496" y="3000372"/>
              <a:ext cx="34496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61"/>
            <p:cNvSpPr txBox="1"/>
            <p:nvPr/>
          </p:nvSpPr>
          <p:spPr>
            <a:xfrm>
              <a:off x="5000628" y="3000372"/>
              <a:ext cx="34496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61"/>
            <p:cNvSpPr txBox="1"/>
            <p:nvPr/>
          </p:nvSpPr>
          <p:spPr>
            <a:xfrm>
              <a:off x="2926722" y="3500438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61"/>
            <p:cNvSpPr txBox="1"/>
            <p:nvPr/>
          </p:nvSpPr>
          <p:spPr>
            <a:xfrm>
              <a:off x="6143636" y="3465142"/>
              <a:ext cx="359394" cy="892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61"/>
            <p:cNvSpPr txBox="1"/>
            <p:nvPr/>
          </p:nvSpPr>
          <p:spPr>
            <a:xfrm>
              <a:off x="4500562" y="4500570"/>
              <a:ext cx="359394" cy="892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8" name="Google Shape;1698;p61"/>
          <p:cNvSpPr/>
          <p:nvPr/>
        </p:nvSpPr>
        <p:spPr>
          <a:xfrm>
            <a:off x="428596" y="1517680"/>
            <a:ext cx="2346027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string: </a:t>
            </a:r>
            <a:r>
              <a:rPr b="0" i="1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ε</a:t>
            </a:r>
            <a:endParaRPr b="0" i="1" sz="3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9" name="Google Shape;1699;p61"/>
          <p:cNvSpPr/>
          <p:nvPr/>
        </p:nvSpPr>
        <p:spPr>
          <a:xfrm>
            <a:off x="1285852" y="3500438"/>
            <a:ext cx="642942" cy="71438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7C80"/>
          </a:solidFill>
          <a:ln cap="flat" cmpd="sng" w="25400">
            <a:solidFill>
              <a:srgbClr val="FF7C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0" name="Google Shape;1700;p61"/>
          <p:cNvSpPr/>
          <p:nvPr/>
        </p:nvSpPr>
        <p:spPr>
          <a:xfrm>
            <a:off x="7215206" y="4286256"/>
            <a:ext cx="642942" cy="71438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7C80"/>
          </a:solidFill>
          <a:ln cap="flat" cmpd="sng" w="25400">
            <a:solidFill>
              <a:srgbClr val="FF7C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1" name="Google Shape;1701;p61"/>
          <p:cNvSpPr/>
          <p:nvPr/>
        </p:nvSpPr>
        <p:spPr>
          <a:xfrm>
            <a:off x="2221844" y="2786058"/>
            <a:ext cx="492768" cy="492768"/>
          </a:xfrm>
          <a:prstGeom prst="ellipse">
            <a:avLst/>
          </a:prstGeom>
          <a:solidFill>
            <a:schemeClr val="lt1">
              <a:alpha val="0"/>
            </a:schemeClr>
          </a:solidFill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02" name="Google Shape;1702;p61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03" name="Google Shape;170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Other Example</a:t>
            </a:r>
            <a:endParaRPr/>
          </a:p>
        </p:txBody>
      </p:sp>
      <p:sp>
        <p:nvSpPr>
          <p:cNvPr id="1709" name="Google Shape;1709;p62"/>
          <p:cNvSpPr/>
          <p:nvPr/>
        </p:nvSpPr>
        <p:spPr>
          <a:xfrm>
            <a:off x="-32" y="3643314"/>
            <a:ext cx="1571636" cy="428628"/>
          </a:xfrm>
          <a:prstGeom prst="rect">
            <a:avLst/>
          </a:prstGeom>
          <a:solidFill>
            <a:srgbClr val="A5A5A5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0" name="Google Shape;1710;p62"/>
          <p:cNvSpPr/>
          <p:nvPr/>
        </p:nvSpPr>
        <p:spPr>
          <a:xfrm>
            <a:off x="1571604" y="2714620"/>
            <a:ext cx="5929354" cy="2928958"/>
          </a:xfrm>
          <a:prstGeom prst="rect">
            <a:avLst/>
          </a:prstGeom>
          <a:solidFill>
            <a:srgbClr val="FBFAF8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11" name="Google Shape;1711;p62"/>
          <p:cNvGrpSpPr/>
          <p:nvPr/>
        </p:nvGrpSpPr>
        <p:grpSpPr>
          <a:xfrm>
            <a:off x="1643043" y="2654272"/>
            <a:ext cx="5842825" cy="3132182"/>
            <a:chOff x="1500166" y="2214554"/>
            <a:chExt cx="5929354" cy="3178568"/>
          </a:xfrm>
        </p:grpSpPr>
        <p:sp>
          <p:nvSpPr>
            <p:cNvPr id="1712" name="Google Shape;1712;p62"/>
            <p:cNvSpPr/>
            <p:nvPr/>
          </p:nvSpPr>
          <p:spPr>
            <a:xfrm>
              <a:off x="6786578" y="2285992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62"/>
            <p:cNvSpPr/>
            <p:nvPr/>
          </p:nvSpPr>
          <p:spPr>
            <a:xfrm>
              <a:off x="6858016" y="2357430"/>
              <a:ext cx="500066" cy="500066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62"/>
            <p:cNvSpPr/>
            <p:nvPr/>
          </p:nvSpPr>
          <p:spPr>
            <a:xfrm>
              <a:off x="2007637" y="2285318"/>
              <a:ext cx="642942" cy="642942"/>
            </a:xfrm>
            <a:prstGeom prst="ellipse">
              <a:avLst/>
            </a:prstGeom>
            <a:solidFill>
              <a:srgbClr val="92D050"/>
            </a:solidFill>
            <a:ln cap="flat" cmpd="sng" w="25400">
              <a:solidFill>
                <a:srgbClr val="00B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b="0" baseline="-2500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62"/>
            <p:cNvSpPr/>
            <p:nvPr/>
          </p:nvSpPr>
          <p:spPr>
            <a:xfrm>
              <a:off x="3571868" y="2285992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baseline="-2500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62"/>
            <p:cNvSpPr/>
            <p:nvPr/>
          </p:nvSpPr>
          <p:spPr>
            <a:xfrm>
              <a:off x="5143504" y="2285992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17" name="Google Shape;1717;p62"/>
            <p:cNvCxnSpPr/>
            <p:nvPr/>
          </p:nvCxnSpPr>
          <p:spPr>
            <a:xfrm>
              <a:off x="1500166" y="2571744"/>
              <a:ext cx="500066" cy="1588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718" name="Google Shape;1718;p62"/>
            <p:cNvCxnSpPr>
              <a:stCxn id="1714" idx="6"/>
              <a:endCxn id="1715" idx="2"/>
            </p:cNvCxnSpPr>
            <p:nvPr/>
          </p:nvCxnSpPr>
          <p:spPr>
            <a:xfrm>
              <a:off x="2650579" y="2606789"/>
              <a:ext cx="921300" cy="60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719" name="Google Shape;1719;p62"/>
            <p:cNvCxnSpPr>
              <a:stCxn id="1715" idx="6"/>
              <a:endCxn id="1716" idx="2"/>
            </p:cNvCxnSpPr>
            <p:nvPr/>
          </p:nvCxnSpPr>
          <p:spPr>
            <a:xfrm>
              <a:off x="4214810" y="2607463"/>
              <a:ext cx="9288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720" name="Google Shape;1720;p62"/>
            <p:cNvSpPr/>
            <p:nvPr/>
          </p:nvSpPr>
          <p:spPr>
            <a:xfrm>
              <a:off x="4357686" y="3929066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21" name="Google Shape;1721;p62"/>
            <p:cNvCxnSpPr>
              <a:stCxn id="1716" idx="6"/>
              <a:endCxn id="1712" idx="2"/>
            </p:cNvCxnSpPr>
            <p:nvPr/>
          </p:nvCxnSpPr>
          <p:spPr>
            <a:xfrm>
              <a:off x="5786446" y="2607463"/>
              <a:ext cx="10002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722" name="Google Shape;1722;p62"/>
            <p:cNvCxnSpPr>
              <a:stCxn id="1714" idx="4"/>
              <a:endCxn id="1720" idx="2"/>
            </p:cNvCxnSpPr>
            <p:nvPr/>
          </p:nvCxnSpPr>
          <p:spPr>
            <a:xfrm flipH="1" rot="-5400000">
              <a:off x="2682208" y="2575160"/>
              <a:ext cx="1322400" cy="2028600"/>
            </a:xfrm>
            <a:prstGeom prst="curvedConnector2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723" name="Google Shape;1723;p62"/>
            <p:cNvCxnSpPr>
              <a:stCxn id="1715" idx="4"/>
              <a:endCxn id="1720" idx="1"/>
            </p:cNvCxnSpPr>
            <p:nvPr/>
          </p:nvCxnSpPr>
          <p:spPr>
            <a:xfrm flipH="1" rot="-5400000">
              <a:off x="3625439" y="3196834"/>
              <a:ext cx="1094400" cy="558600"/>
            </a:xfrm>
            <a:prstGeom prst="curvedConnector3">
              <a:avLst>
                <a:gd fmla="val 10929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724" name="Google Shape;1724;p62"/>
            <p:cNvCxnSpPr>
              <a:stCxn id="1716" idx="4"/>
              <a:endCxn id="1720" idx="7"/>
            </p:cNvCxnSpPr>
            <p:nvPr/>
          </p:nvCxnSpPr>
          <p:spPr>
            <a:xfrm rot="5400000">
              <a:off x="4638475" y="3196834"/>
              <a:ext cx="1094400" cy="558600"/>
            </a:xfrm>
            <a:prstGeom prst="curvedConnector3">
              <a:avLst>
                <a:gd fmla="val 10929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725" name="Google Shape;1725;p62"/>
            <p:cNvCxnSpPr>
              <a:stCxn id="1712" idx="4"/>
              <a:endCxn id="1720" idx="6"/>
            </p:cNvCxnSpPr>
            <p:nvPr/>
          </p:nvCxnSpPr>
          <p:spPr>
            <a:xfrm rot="5400000">
              <a:off x="5393549" y="2535934"/>
              <a:ext cx="1321500" cy="2107500"/>
            </a:xfrm>
            <a:prstGeom prst="curvedConnector2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726" name="Google Shape;1726;p62"/>
            <p:cNvCxnSpPr>
              <a:stCxn id="1720" idx="5"/>
              <a:endCxn id="1720" idx="3"/>
            </p:cNvCxnSpPr>
            <p:nvPr/>
          </p:nvCxnSpPr>
          <p:spPr>
            <a:xfrm rot="5400000">
              <a:off x="4678921" y="4250901"/>
              <a:ext cx="600" cy="454500"/>
            </a:xfrm>
            <a:prstGeom prst="curvedConnector3">
              <a:avLst>
                <a:gd fmla="val 4060495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727" name="Google Shape;1727;p62"/>
            <p:cNvSpPr txBox="1"/>
            <p:nvPr/>
          </p:nvSpPr>
          <p:spPr>
            <a:xfrm>
              <a:off x="2857488" y="2214554"/>
              <a:ext cx="34496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62"/>
            <p:cNvSpPr txBox="1"/>
            <p:nvPr/>
          </p:nvSpPr>
          <p:spPr>
            <a:xfrm>
              <a:off x="4498358" y="2214554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62"/>
            <p:cNvSpPr txBox="1"/>
            <p:nvPr/>
          </p:nvSpPr>
          <p:spPr>
            <a:xfrm>
              <a:off x="6069994" y="2214554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62"/>
            <p:cNvSpPr txBox="1"/>
            <p:nvPr/>
          </p:nvSpPr>
          <p:spPr>
            <a:xfrm>
              <a:off x="4000496" y="3000372"/>
              <a:ext cx="34496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62"/>
            <p:cNvSpPr txBox="1"/>
            <p:nvPr/>
          </p:nvSpPr>
          <p:spPr>
            <a:xfrm>
              <a:off x="5000628" y="3000372"/>
              <a:ext cx="34496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62"/>
            <p:cNvSpPr txBox="1"/>
            <p:nvPr/>
          </p:nvSpPr>
          <p:spPr>
            <a:xfrm>
              <a:off x="2926722" y="3500438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62"/>
            <p:cNvSpPr txBox="1"/>
            <p:nvPr/>
          </p:nvSpPr>
          <p:spPr>
            <a:xfrm>
              <a:off x="6143636" y="3465142"/>
              <a:ext cx="359394" cy="892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62"/>
            <p:cNvSpPr txBox="1"/>
            <p:nvPr/>
          </p:nvSpPr>
          <p:spPr>
            <a:xfrm>
              <a:off x="4500562" y="4500570"/>
              <a:ext cx="359394" cy="892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5" name="Google Shape;1735;p62"/>
          <p:cNvSpPr/>
          <p:nvPr/>
        </p:nvSpPr>
        <p:spPr>
          <a:xfrm>
            <a:off x="428596" y="1517680"/>
            <a:ext cx="2346027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string: </a:t>
            </a:r>
            <a:r>
              <a:rPr b="0" i="1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ε</a:t>
            </a:r>
            <a:endParaRPr b="0" i="1" sz="3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6" name="Google Shape;1736;p62"/>
          <p:cNvSpPr/>
          <p:nvPr/>
        </p:nvSpPr>
        <p:spPr>
          <a:xfrm>
            <a:off x="1285852" y="3500438"/>
            <a:ext cx="642942" cy="71438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7C80"/>
          </a:solidFill>
          <a:ln cap="flat" cmpd="sng" w="25400">
            <a:solidFill>
              <a:srgbClr val="FF7C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7" name="Google Shape;1737;p62"/>
          <p:cNvSpPr/>
          <p:nvPr/>
        </p:nvSpPr>
        <p:spPr>
          <a:xfrm>
            <a:off x="7215206" y="4286256"/>
            <a:ext cx="642942" cy="71438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7C80"/>
          </a:solidFill>
          <a:ln cap="flat" cmpd="sng" w="25400">
            <a:solidFill>
              <a:srgbClr val="FF7C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8" name="Google Shape;1738;p62"/>
          <p:cNvSpPr txBox="1"/>
          <p:nvPr/>
        </p:nvSpPr>
        <p:spPr>
          <a:xfrm>
            <a:off x="7786710" y="4375200"/>
            <a:ext cx="1617751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3000" u="none" cap="none" strike="noStrike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ACCEPT</a:t>
            </a:r>
            <a:endParaRPr b="0" i="1" sz="3000" u="none" cap="none" strike="noStrike">
              <a:solidFill>
                <a:srgbClr val="00B0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9" name="Google Shape;1739;p62"/>
          <p:cNvSpPr/>
          <p:nvPr/>
        </p:nvSpPr>
        <p:spPr>
          <a:xfrm>
            <a:off x="2214546" y="2786058"/>
            <a:ext cx="492768" cy="492768"/>
          </a:xfrm>
          <a:prstGeom prst="ellipse">
            <a:avLst/>
          </a:prstGeom>
          <a:solidFill>
            <a:schemeClr val="lt1">
              <a:alpha val="0"/>
            </a:schemeClr>
          </a:solidFill>
          <a:ln cap="flat" cmpd="sng" w="254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40" name="Google Shape;1740;p62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41" name="Google Shape;1741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Other Example</a:t>
            </a:r>
            <a:endParaRPr/>
          </a:p>
        </p:txBody>
      </p:sp>
      <p:sp>
        <p:nvSpPr>
          <p:cNvPr id="1747" name="Google Shape;1747;p63"/>
          <p:cNvSpPr/>
          <p:nvPr/>
        </p:nvSpPr>
        <p:spPr>
          <a:xfrm>
            <a:off x="-32" y="3643314"/>
            <a:ext cx="1571636" cy="428628"/>
          </a:xfrm>
          <a:prstGeom prst="rect">
            <a:avLst/>
          </a:prstGeom>
          <a:solidFill>
            <a:srgbClr val="A5A5A5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8" name="Google Shape;1748;p63"/>
          <p:cNvSpPr/>
          <p:nvPr/>
        </p:nvSpPr>
        <p:spPr>
          <a:xfrm>
            <a:off x="1571604" y="2714620"/>
            <a:ext cx="5929354" cy="2928958"/>
          </a:xfrm>
          <a:prstGeom prst="rect">
            <a:avLst/>
          </a:prstGeom>
          <a:solidFill>
            <a:srgbClr val="FBFAF8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9" name="Google Shape;1749;p63"/>
          <p:cNvGrpSpPr/>
          <p:nvPr/>
        </p:nvGrpSpPr>
        <p:grpSpPr>
          <a:xfrm>
            <a:off x="1643043" y="2654272"/>
            <a:ext cx="5842825" cy="3132182"/>
            <a:chOff x="1500166" y="2214554"/>
            <a:chExt cx="5929354" cy="3178568"/>
          </a:xfrm>
        </p:grpSpPr>
        <p:sp>
          <p:nvSpPr>
            <p:cNvPr id="1750" name="Google Shape;1750;p63"/>
            <p:cNvSpPr/>
            <p:nvPr/>
          </p:nvSpPr>
          <p:spPr>
            <a:xfrm>
              <a:off x="6786578" y="2285992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63"/>
            <p:cNvSpPr/>
            <p:nvPr/>
          </p:nvSpPr>
          <p:spPr>
            <a:xfrm>
              <a:off x="6858016" y="2357430"/>
              <a:ext cx="500066" cy="500066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63"/>
            <p:cNvSpPr/>
            <p:nvPr/>
          </p:nvSpPr>
          <p:spPr>
            <a:xfrm>
              <a:off x="2000232" y="2285992"/>
              <a:ext cx="659869" cy="642942"/>
            </a:xfrm>
            <a:prstGeom prst="ellipse">
              <a:avLst/>
            </a:prstGeom>
            <a:solidFill>
              <a:srgbClr val="92D050"/>
            </a:solidFill>
            <a:ln cap="flat" cmpd="sng" w="25400">
              <a:solidFill>
                <a:srgbClr val="00B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b="0" baseline="-2500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63"/>
            <p:cNvSpPr/>
            <p:nvPr/>
          </p:nvSpPr>
          <p:spPr>
            <a:xfrm>
              <a:off x="3571868" y="2285992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baseline="-2500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63"/>
            <p:cNvSpPr/>
            <p:nvPr/>
          </p:nvSpPr>
          <p:spPr>
            <a:xfrm>
              <a:off x="5143504" y="2285992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55" name="Google Shape;1755;p63"/>
            <p:cNvCxnSpPr/>
            <p:nvPr/>
          </p:nvCxnSpPr>
          <p:spPr>
            <a:xfrm>
              <a:off x="1500166" y="2571744"/>
              <a:ext cx="500066" cy="1588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756" name="Google Shape;1756;p63"/>
            <p:cNvCxnSpPr>
              <a:stCxn id="1752" idx="6"/>
              <a:endCxn id="1753" idx="2"/>
            </p:cNvCxnSpPr>
            <p:nvPr/>
          </p:nvCxnSpPr>
          <p:spPr>
            <a:xfrm>
              <a:off x="2660101" y="2607463"/>
              <a:ext cx="9117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757" name="Google Shape;1757;p63"/>
            <p:cNvCxnSpPr>
              <a:stCxn id="1753" idx="6"/>
              <a:endCxn id="1754" idx="2"/>
            </p:cNvCxnSpPr>
            <p:nvPr/>
          </p:nvCxnSpPr>
          <p:spPr>
            <a:xfrm>
              <a:off x="4214810" y="2607463"/>
              <a:ext cx="9288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758" name="Google Shape;1758;p63"/>
            <p:cNvSpPr/>
            <p:nvPr/>
          </p:nvSpPr>
          <p:spPr>
            <a:xfrm>
              <a:off x="4357686" y="3929066"/>
              <a:ext cx="642942" cy="64294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b="0" baseline="-2500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59" name="Google Shape;1759;p63"/>
            <p:cNvCxnSpPr>
              <a:stCxn id="1754" idx="6"/>
              <a:endCxn id="1750" idx="2"/>
            </p:cNvCxnSpPr>
            <p:nvPr/>
          </p:nvCxnSpPr>
          <p:spPr>
            <a:xfrm>
              <a:off x="5786446" y="2607463"/>
              <a:ext cx="1000200" cy="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760" name="Google Shape;1760;p63"/>
            <p:cNvCxnSpPr>
              <a:stCxn id="1752" idx="4"/>
              <a:endCxn id="1758" idx="2"/>
            </p:cNvCxnSpPr>
            <p:nvPr/>
          </p:nvCxnSpPr>
          <p:spPr>
            <a:xfrm flipH="1" rot="-5400000">
              <a:off x="2683117" y="2575984"/>
              <a:ext cx="1321500" cy="2027400"/>
            </a:xfrm>
            <a:prstGeom prst="curvedConnector2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761" name="Google Shape;1761;p63"/>
            <p:cNvCxnSpPr>
              <a:stCxn id="1753" idx="4"/>
              <a:endCxn id="1758" idx="1"/>
            </p:cNvCxnSpPr>
            <p:nvPr/>
          </p:nvCxnSpPr>
          <p:spPr>
            <a:xfrm flipH="1" rot="-5400000">
              <a:off x="3625439" y="3196834"/>
              <a:ext cx="1094400" cy="558600"/>
            </a:xfrm>
            <a:prstGeom prst="curvedConnector3">
              <a:avLst>
                <a:gd fmla="val 10929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762" name="Google Shape;1762;p63"/>
            <p:cNvCxnSpPr>
              <a:stCxn id="1754" idx="4"/>
              <a:endCxn id="1758" idx="7"/>
            </p:cNvCxnSpPr>
            <p:nvPr/>
          </p:nvCxnSpPr>
          <p:spPr>
            <a:xfrm rot="5400000">
              <a:off x="4638475" y="3196834"/>
              <a:ext cx="1094400" cy="558600"/>
            </a:xfrm>
            <a:prstGeom prst="curvedConnector3">
              <a:avLst>
                <a:gd fmla="val 10929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763" name="Google Shape;1763;p63"/>
            <p:cNvCxnSpPr>
              <a:stCxn id="1750" idx="4"/>
              <a:endCxn id="1758" idx="6"/>
            </p:cNvCxnSpPr>
            <p:nvPr/>
          </p:nvCxnSpPr>
          <p:spPr>
            <a:xfrm rot="5400000">
              <a:off x="5393549" y="2535934"/>
              <a:ext cx="1321500" cy="2107500"/>
            </a:xfrm>
            <a:prstGeom prst="curvedConnector2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764" name="Google Shape;1764;p63"/>
            <p:cNvCxnSpPr>
              <a:stCxn id="1758" idx="5"/>
              <a:endCxn id="1758" idx="3"/>
            </p:cNvCxnSpPr>
            <p:nvPr/>
          </p:nvCxnSpPr>
          <p:spPr>
            <a:xfrm rot="5400000">
              <a:off x="4678921" y="4250901"/>
              <a:ext cx="600" cy="454500"/>
            </a:xfrm>
            <a:prstGeom prst="curvedConnector3">
              <a:avLst>
                <a:gd fmla="val 4060495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765" name="Google Shape;1765;p63"/>
            <p:cNvSpPr txBox="1"/>
            <p:nvPr/>
          </p:nvSpPr>
          <p:spPr>
            <a:xfrm>
              <a:off x="2857488" y="2214554"/>
              <a:ext cx="34496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63"/>
            <p:cNvSpPr txBox="1"/>
            <p:nvPr/>
          </p:nvSpPr>
          <p:spPr>
            <a:xfrm>
              <a:off x="4498358" y="2214554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63"/>
            <p:cNvSpPr txBox="1"/>
            <p:nvPr/>
          </p:nvSpPr>
          <p:spPr>
            <a:xfrm>
              <a:off x="6069994" y="2214554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63"/>
            <p:cNvSpPr txBox="1"/>
            <p:nvPr/>
          </p:nvSpPr>
          <p:spPr>
            <a:xfrm>
              <a:off x="4000496" y="3000372"/>
              <a:ext cx="34496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63"/>
            <p:cNvSpPr txBox="1"/>
            <p:nvPr/>
          </p:nvSpPr>
          <p:spPr>
            <a:xfrm>
              <a:off x="5000628" y="3000372"/>
              <a:ext cx="34496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63"/>
            <p:cNvSpPr txBox="1"/>
            <p:nvPr/>
          </p:nvSpPr>
          <p:spPr>
            <a:xfrm>
              <a:off x="2926722" y="3500438"/>
              <a:ext cx="3593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63"/>
            <p:cNvSpPr txBox="1"/>
            <p:nvPr/>
          </p:nvSpPr>
          <p:spPr>
            <a:xfrm>
              <a:off x="6143636" y="3465142"/>
              <a:ext cx="359394" cy="892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63"/>
            <p:cNvSpPr txBox="1"/>
            <p:nvPr/>
          </p:nvSpPr>
          <p:spPr>
            <a:xfrm>
              <a:off x="4500562" y="4500570"/>
              <a:ext cx="359394" cy="892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73" name="Google Shape;1773;p63"/>
          <p:cNvSpPr/>
          <p:nvPr/>
        </p:nvSpPr>
        <p:spPr>
          <a:xfrm>
            <a:off x="428596" y="1517680"/>
            <a:ext cx="2346027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string: </a:t>
            </a:r>
            <a:r>
              <a:rPr b="0" i="1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ε</a:t>
            </a:r>
            <a:endParaRPr b="0" i="1" sz="3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4" name="Google Shape;1774;p63"/>
          <p:cNvSpPr/>
          <p:nvPr/>
        </p:nvSpPr>
        <p:spPr>
          <a:xfrm>
            <a:off x="1285852" y="3500438"/>
            <a:ext cx="642942" cy="71438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7C80"/>
          </a:solidFill>
          <a:ln cap="flat" cmpd="sng" w="25400">
            <a:solidFill>
              <a:srgbClr val="FF7C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5" name="Google Shape;1775;p63"/>
          <p:cNvSpPr/>
          <p:nvPr/>
        </p:nvSpPr>
        <p:spPr>
          <a:xfrm>
            <a:off x="7215206" y="4286256"/>
            <a:ext cx="642942" cy="71438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7C80"/>
          </a:solidFill>
          <a:ln cap="flat" cmpd="sng" w="25400">
            <a:solidFill>
              <a:srgbClr val="FF7C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6" name="Google Shape;1776;p63"/>
          <p:cNvSpPr txBox="1"/>
          <p:nvPr/>
        </p:nvSpPr>
        <p:spPr>
          <a:xfrm>
            <a:off x="7786710" y="4375200"/>
            <a:ext cx="1617751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3000" u="none" cap="none" strike="noStrike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ACCEPT</a:t>
            </a:r>
            <a:endParaRPr b="0" i="1" sz="3000" u="none" cap="none" strike="noStrike">
              <a:solidFill>
                <a:srgbClr val="00B0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7" name="Google Shape;1777;p63"/>
          <p:cNvSpPr/>
          <p:nvPr/>
        </p:nvSpPr>
        <p:spPr>
          <a:xfrm>
            <a:off x="2214546" y="2786058"/>
            <a:ext cx="492768" cy="492768"/>
          </a:xfrm>
          <a:prstGeom prst="ellipse">
            <a:avLst/>
          </a:prstGeom>
          <a:solidFill>
            <a:schemeClr val="lt1">
              <a:alpha val="0"/>
            </a:schemeClr>
          </a:solidFill>
          <a:ln cap="flat" cmpd="sng" w="254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8" name="Google Shape;1778;p63"/>
          <p:cNvSpPr txBox="1"/>
          <p:nvPr/>
        </p:nvSpPr>
        <p:spPr>
          <a:xfrm>
            <a:off x="285720" y="5643579"/>
            <a:ext cx="8572560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automaton accepts with input the empty string </a:t>
            </a:r>
            <a:r>
              <a:rPr b="1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ε </a:t>
            </a:r>
            <a:r>
              <a:rPr b="0" i="1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iff the START state is an ACCEPTING state.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779" name="Google Shape;1779;p63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80" name="Google Shape;178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64"/>
          <p:cNvSpPr txBox="1"/>
          <p:nvPr>
            <p:ph type="ctrTitle"/>
          </p:nvPr>
        </p:nvSpPr>
        <p:spPr>
          <a:xfrm>
            <a:off x="0" y="0"/>
            <a:ext cx="91440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</a:t>
            </a:r>
            <a:r>
              <a:rPr lang="en-US" sz="40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Non-Deterministic Finite Automata</a:t>
            </a:r>
            <a:endParaRPr sz="4000"/>
          </a:p>
        </p:txBody>
      </p:sp>
      <p:sp>
        <p:nvSpPr>
          <p:cNvPr id="1787" name="Google Shape;1787;p64"/>
          <p:cNvSpPr txBox="1"/>
          <p:nvPr>
            <p:ph idx="1" type="subTitle"/>
          </p:nvPr>
        </p:nvSpPr>
        <p:spPr>
          <a:xfrm>
            <a:off x="228600" y="1447800"/>
            <a:ext cx="86106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NFA, it is possible to have more than one transition on reading the same input symbol from a given state</a:t>
            </a:r>
            <a:endParaRPr/>
          </a:p>
        </p:txBody>
      </p:sp>
      <p:cxnSp>
        <p:nvCxnSpPr>
          <p:cNvPr id="1788" name="Google Shape;1788;p64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9" name="Google Shape;1789;p6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12/6/2024</a:t>
            </a:r>
            <a:endParaRPr/>
          </a:p>
        </p:txBody>
      </p:sp>
      <p:sp>
        <p:nvSpPr>
          <p:cNvPr id="1790" name="Google Shape;1790;p6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91" name="Google Shape;1791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p65"/>
          <p:cNvSpPr txBox="1"/>
          <p:nvPr>
            <p:ph type="ctrTitle"/>
          </p:nvPr>
        </p:nvSpPr>
        <p:spPr>
          <a:xfrm>
            <a:off x="0" y="0"/>
            <a:ext cx="91440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en-US" sz="40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40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Non-Deterministic Finite Automata </a:t>
            </a:r>
            <a:br>
              <a:rPr lang="en-US" sz="40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8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(cont…)</a:t>
            </a:r>
            <a:endParaRPr sz="2800"/>
          </a:p>
        </p:txBody>
      </p:sp>
      <p:sp>
        <p:nvSpPr>
          <p:cNvPr id="1798" name="Google Shape;1798;p65"/>
          <p:cNvSpPr txBox="1"/>
          <p:nvPr>
            <p:ph idx="1" type="subTitle"/>
          </p:nvPr>
        </p:nvSpPr>
        <p:spPr>
          <a:xfrm>
            <a:off x="266700" y="1821873"/>
            <a:ext cx="8610600" cy="5410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345" r="0" t="-123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/>
              <a:t> </a:t>
            </a:r>
            <a:endParaRPr/>
          </a:p>
        </p:txBody>
      </p:sp>
      <p:cxnSp>
        <p:nvCxnSpPr>
          <p:cNvPr id="1799" name="Google Shape;1799;p65"/>
          <p:cNvCxnSpPr/>
          <p:nvPr/>
        </p:nvCxnSpPr>
        <p:spPr>
          <a:xfrm>
            <a:off x="0" y="1669472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00" name="Google Shape;1800;p65"/>
          <p:cNvCxnSpPr/>
          <p:nvPr/>
        </p:nvCxnSpPr>
        <p:spPr>
          <a:xfrm>
            <a:off x="6523630" y="3944203"/>
            <a:ext cx="423081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01" name="Google Shape;1801;p6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12/6/2024</a:t>
            </a:r>
            <a:endParaRPr/>
          </a:p>
        </p:txBody>
      </p:sp>
      <p:sp>
        <p:nvSpPr>
          <p:cNvPr id="1802" name="Google Shape;1802;p6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03" name="Google Shape;1803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66"/>
          <p:cNvSpPr txBox="1"/>
          <p:nvPr>
            <p:ph type="ctrTitle"/>
          </p:nvPr>
        </p:nvSpPr>
        <p:spPr>
          <a:xfrm>
            <a:off x="0" y="0"/>
            <a:ext cx="91440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0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Non-Deterministic Finite Automata </a:t>
            </a:r>
            <a:br>
              <a:rPr lang="en-US" sz="40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8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(cont…)</a:t>
            </a:r>
            <a:endParaRPr sz="2800"/>
          </a:p>
        </p:txBody>
      </p:sp>
      <p:sp>
        <p:nvSpPr>
          <p:cNvPr id="1810" name="Google Shape;1810;p66"/>
          <p:cNvSpPr txBox="1"/>
          <p:nvPr>
            <p:ph idx="1" type="subTitle"/>
          </p:nvPr>
        </p:nvSpPr>
        <p:spPr>
          <a:xfrm>
            <a:off x="228600" y="1447800"/>
            <a:ext cx="86106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</a:t>
            </a:r>
            <a:endParaRPr/>
          </a:p>
        </p:txBody>
      </p:sp>
      <p:cxnSp>
        <p:nvCxnSpPr>
          <p:cNvPr id="1811" name="Google Shape;1811;p66"/>
          <p:cNvCxnSpPr/>
          <p:nvPr/>
        </p:nvCxnSpPr>
        <p:spPr>
          <a:xfrm>
            <a:off x="0" y="1336962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12" name="Google Shape;1812;p6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12/6/2024</a:t>
            </a:r>
            <a:endParaRPr/>
          </a:p>
        </p:txBody>
      </p:sp>
      <p:sp>
        <p:nvSpPr>
          <p:cNvPr id="1813" name="Google Shape;1813;p6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14" name="Google Shape;181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0365" y="2722420"/>
            <a:ext cx="4437508" cy="3248890"/>
          </a:xfrm>
          <a:prstGeom prst="rect">
            <a:avLst/>
          </a:prstGeom>
          <a:noFill/>
          <a:ln>
            <a:noFill/>
          </a:ln>
        </p:spPr>
      </p:pic>
      <p:sp>
        <p:nvSpPr>
          <p:cNvPr id="1815" name="Google Shape;1815;p66"/>
          <p:cNvSpPr txBox="1"/>
          <p:nvPr/>
        </p:nvSpPr>
        <p:spPr>
          <a:xfrm>
            <a:off x="2244436" y="2229093"/>
            <a:ext cx="468283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Transition Graph for example NFA</a:t>
            </a:r>
            <a:endParaRPr/>
          </a:p>
        </p:txBody>
      </p:sp>
      <p:pic>
        <p:nvPicPr>
          <p:cNvPr id="1816" name="Google Shape;1816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67"/>
          <p:cNvSpPr txBox="1"/>
          <p:nvPr>
            <p:ph type="ctrTitle"/>
          </p:nvPr>
        </p:nvSpPr>
        <p:spPr>
          <a:xfrm>
            <a:off x="0" y="0"/>
            <a:ext cx="91440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Equivalence of NFA and DFA</a:t>
            </a:r>
            <a:endParaRPr/>
          </a:p>
        </p:txBody>
      </p:sp>
      <p:sp>
        <p:nvSpPr>
          <p:cNvPr id="1823" name="Google Shape;1823;p67"/>
          <p:cNvSpPr txBox="1"/>
          <p:nvPr>
            <p:ph idx="1" type="subTitle"/>
          </p:nvPr>
        </p:nvSpPr>
        <p:spPr>
          <a:xfrm>
            <a:off x="228600" y="1447800"/>
            <a:ext cx="86106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</a:t>
            </a:r>
            <a:endParaRPr/>
          </a:p>
        </p:txBody>
      </p:sp>
      <p:cxnSp>
        <p:nvCxnSpPr>
          <p:cNvPr id="1824" name="Google Shape;1824;p67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25" name="Google Shape;1825;p6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12/6/2024</a:t>
            </a:r>
            <a:endParaRPr/>
          </a:p>
        </p:txBody>
      </p:sp>
      <p:sp>
        <p:nvSpPr>
          <p:cNvPr id="1826" name="Google Shape;1826;p6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27" name="Google Shape;1827;p67"/>
          <p:cNvSpPr txBox="1"/>
          <p:nvPr/>
        </p:nvSpPr>
        <p:spPr>
          <a:xfrm>
            <a:off x="2001981" y="2216727"/>
            <a:ext cx="444730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NFA vs DFA</a:t>
            </a:r>
            <a:endParaRPr/>
          </a:p>
        </p:txBody>
      </p:sp>
      <p:pic>
        <p:nvPicPr>
          <p:cNvPr id="1828" name="Google Shape;1828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541335"/>
            <a:ext cx="9144000" cy="2453616"/>
          </a:xfrm>
          <a:prstGeom prst="rect">
            <a:avLst/>
          </a:prstGeom>
          <a:noFill/>
          <a:ln>
            <a:noFill/>
          </a:ln>
        </p:spPr>
      </p:pic>
      <p:sp>
        <p:nvSpPr>
          <p:cNvPr id="1829" name="Google Shape;1829;p67"/>
          <p:cNvSpPr txBox="1"/>
          <p:nvPr/>
        </p:nvSpPr>
        <p:spPr>
          <a:xfrm>
            <a:off x="734292" y="5375564"/>
            <a:ext cx="349134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Example NFA</a:t>
            </a:r>
            <a:endParaRPr/>
          </a:p>
        </p:txBody>
      </p:sp>
      <p:sp>
        <p:nvSpPr>
          <p:cNvPr id="1830" name="Google Shape;1830;p67"/>
          <p:cNvSpPr txBox="1"/>
          <p:nvPr/>
        </p:nvSpPr>
        <p:spPr>
          <a:xfrm>
            <a:off x="4779816" y="5361481"/>
            <a:ext cx="2964873" cy="3171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Equivalent DFA</a:t>
            </a:r>
            <a:endParaRPr/>
          </a:p>
        </p:txBody>
      </p:sp>
      <p:sp>
        <p:nvSpPr>
          <p:cNvPr id="1831" name="Google Shape;1831;p67"/>
          <p:cNvSpPr txBox="1"/>
          <p:nvPr/>
        </p:nvSpPr>
        <p:spPr>
          <a:xfrm>
            <a:off x="720437" y="5928256"/>
            <a:ext cx="701039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NFA and DFA have equal powers</a:t>
            </a:r>
            <a:endParaRPr/>
          </a:p>
        </p:txBody>
      </p:sp>
      <p:pic>
        <p:nvPicPr>
          <p:cNvPr id="1832" name="Google Shape;1832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6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5353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Conversion of NFA to DFA </a:t>
            </a:r>
            <a:b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1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(Method I)</a:t>
            </a:r>
            <a:endParaRPr/>
          </a:p>
        </p:txBody>
      </p:sp>
      <p:sp>
        <p:nvSpPr>
          <p:cNvPr id="1838" name="Google Shape;1838;p6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406" r="-1109" t="-107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cxnSp>
        <p:nvCxnSpPr>
          <p:cNvPr id="1839" name="Google Shape;1839;p68"/>
          <p:cNvCxnSpPr/>
          <p:nvPr/>
        </p:nvCxnSpPr>
        <p:spPr>
          <a:xfrm>
            <a:off x="2327563" y="2847109"/>
            <a:ext cx="4572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840" name="Google Shape;1840;p68"/>
          <p:cNvCxnSpPr/>
          <p:nvPr/>
        </p:nvCxnSpPr>
        <p:spPr>
          <a:xfrm>
            <a:off x="0" y="1406236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41" name="Google Shape;1841;p6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12/6/2024</a:t>
            </a:r>
            <a:endParaRPr/>
          </a:p>
        </p:txBody>
      </p:sp>
      <p:sp>
        <p:nvSpPr>
          <p:cNvPr id="1842" name="Google Shape;1842;p6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43" name="Google Shape;1843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p6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Conversion of NFA to DFA </a:t>
            </a:r>
            <a:b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8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 I (cont…)</a:t>
            </a:r>
            <a:endParaRPr/>
          </a:p>
        </p:txBody>
      </p:sp>
      <p:sp>
        <p:nvSpPr>
          <p:cNvPr id="1849" name="Google Shape;1849;p6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In the resulting DFA, there should be a unique state resulting from an input to the previous state</a:t>
            </a:r>
            <a:endParaRPr/>
          </a:p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The initial state remains unchanged for the resultant DFA</a:t>
            </a:r>
            <a:endParaRPr/>
          </a:p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b="1" lang="en-US" sz="2800">
                <a:latin typeface="Times New Roman"/>
                <a:ea typeface="Times New Roman"/>
                <a:cs typeface="Times New Roman"/>
                <a:sym typeface="Times New Roman"/>
              </a:rPr>
              <a:t>All possible subsets of Q (i.e. 2</a:t>
            </a:r>
            <a:r>
              <a:rPr b="1" baseline="30000" lang="en-US" sz="2800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="1" lang="en-US" sz="2800">
                <a:latin typeface="Times New Roman"/>
                <a:ea typeface="Times New Roman"/>
                <a:cs typeface="Times New Roman"/>
                <a:sym typeface="Times New Roman"/>
              </a:rPr>
              <a:t>) are the possible states for the resultant DFA</a:t>
            </a:r>
            <a:endParaRPr/>
          </a:p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Final state in resulting DFA is all the states containing final state of given NFA</a:t>
            </a:r>
            <a:endParaRPr/>
          </a:p>
        </p:txBody>
      </p:sp>
      <p:cxnSp>
        <p:nvCxnSpPr>
          <p:cNvPr id="1850" name="Google Shape;1850;p69"/>
          <p:cNvCxnSpPr/>
          <p:nvPr/>
        </p:nvCxnSpPr>
        <p:spPr>
          <a:xfrm>
            <a:off x="0" y="1517073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51" name="Google Shape;1851;p6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12/6/2024</a:t>
            </a:r>
            <a:endParaRPr/>
          </a:p>
        </p:txBody>
      </p:sp>
      <p:sp>
        <p:nvSpPr>
          <p:cNvPr id="1852" name="Google Shape;1852;p6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53" name="Google Shape;1853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"/>
          <p:cNvSpPr txBox="1"/>
          <p:nvPr>
            <p:ph type="title"/>
          </p:nvPr>
        </p:nvSpPr>
        <p:spPr>
          <a:xfrm>
            <a:off x="457200" y="274638"/>
            <a:ext cx="8229600" cy="487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Automata theory</a:t>
            </a:r>
            <a:endParaRPr/>
          </a:p>
        </p:txBody>
      </p:sp>
      <p:sp>
        <p:nvSpPr>
          <p:cNvPr id="269" name="Google Shape;269;p7"/>
          <p:cNvSpPr txBox="1"/>
          <p:nvPr>
            <p:ph idx="1" type="body"/>
          </p:nvPr>
        </p:nvSpPr>
        <p:spPr>
          <a:xfrm>
            <a:off x="457200" y="1143000"/>
            <a:ext cx="82296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431800" lvl="0" marL="457200" rtl="0" algn="just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29032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study of </a:t>
            </a: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abstract 'mathematical' machines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or systems and the computational problems that can be solved using these machines. </a:t>
            </a:r>
            <a:endParaRPr/>
          </a:p>
          <a:p>
            <a:pPr indent="-228600" lvl="0" marL="457200" rtl="0" algn="just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29032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31800" lvl="0" marL="457200" rtl="0" algn="just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29032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These abstract machines are called automata.</a:t>
            </a:r>
            <a:endParaRPr/>
          </a:p>
          <a:p>
            <a:pPr indent="-228600" lvl="0" marL="457200" rtl="0" algn="just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29032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31800" lvl="0" marL="457200" rtl="0" algn="just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29032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Automata theory is also closely related to </a:t>
            </a: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formal language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theory, as the automata are often classified by the class of formal languages they are able to recognize.</a:t>
            </a:r>
            <a:endParaRPr/>
          </a:p>
          <a:p>
            <a:pPr indent="-228600" lvl="0" marL="457200" rtl="0" algn="just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29032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31800" lvl="0" marL="457200" rtl="0" algn="just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29032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An automaton can be a finite representation of a formal language that may be an infinite set.</a:t>
            </a:r>
            <a:endParaRPr/>
          </a:p>
          <a:p>
            <a:pPr indent="-228600" lvl="0" marL="457200" rtl="0" algn="just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29032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31800" lvl="0" marL="457200" rtl="0" algn="just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29032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Automata are used as theoretical models for computing machines, and are used for proofs about computability.</a:t>
            </a:r>
            <a:endParaRPr/>
          </a:p>
          <a:p>
            <a:pPr indent="-228600" lvl="0" marL="457200" rtl="0" algn="just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29032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457200" rtl="0" algn="just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29032"/>
              <a:buNone/>
            </a:pPr>
            <a:r>
              <a:t/>
            </a:r>
            <a:endParaRPr/>
          </a:p>
          <a:p>
            <a:pPr indent="-228600" lvl="0" marL="457200" rtl="0" algn="just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29032"/>
              <a:buNone/>
            </a:pPr>
            <a:r>
              <a:t/>
            </a:r>
            <a:endParaRPr/>
          </a:p>
          <a:p>
            <a:pPr indent="-228600" lvl="0" marL="457200" rtl="0" algn="just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29032"/>
              <a:buNone/>
            </a:pPr>
            <a:r>
              <a:t/>
            </a:r>
            <a:endParaRPr/>
          </a:p>
          <a:p>
            <a:pPr indent="-228600" lvl="0" marL="457200" rtl="0" algn="just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29032"/>
              <a:buNone/>
            </a:pPr>
            <a:r>
              <a:t/>
            </a:r>
            <a:endParaRPr/>
          </a:p>
        </p:txBody>
      </p:sp>
      <p:cxnSp>
        <p:nvCxnSpPr>
          <p:cNvPr id="270" name="Google Shape;270;p7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71" name="Google Shape;27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4655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7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Conversion of NFA to DFA </a:t>
            </a:r>
            <a:b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8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 I (cont…)</a:t>
            </a:r>
            <a:endParaRPr/>
          </a:p>
        </p:txBody>
      </p:sp>
      <p:sp>
        <p:nvSpPr>
          <p:cNvPr id="1859" name="Google Shape;1859;p7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629" r="0" t="-26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cxnSp>
        <p:nvCxnSpPr>
          <p:cNvPr id="1860" name="Google Shape;1860;p70"/>
          <p:cNvCxnSpPr/>
          <p:nvPr/>
        </p:nvCxnSpPr>
        <p:spPr>
          <a:xfrm>
            <a:off x="0" y="1503219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61" name="Google Shape;1861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96292" y="3665788"/>
            <a:ext cx="4447308" cy="2168522"/>
          </a:xfrm>
          <a:prstGeom prst="rect">
            <a:avLst/>
          </a:prstGeom>
          <a:noFill/>
          <a:ln>
            <a:noFill/>
          </a:ln>
        </p:spPr>
      </p:pic>
      <p:sp>
        <p:nvSpPr>
          <p:cNvPr id="1862" name="Google Shape;1862;p7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12/6/2024</a:t>
            </a:r>
            <a:endParaRPr/>
          </a:p>
        </p:txBody>
      </p:sp>
      <p:sp>
        <p:nvSpPr>
          <p:cNvPr id="1863" name="Google Shape;1863;p7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64" name="Google Shape;1864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7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Conversion of NFA to DFA </a:t>
            </a:r>
            <a:b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8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 I (cont…)</a:t>
            </a:r>
            <a:endParaRPr/>
          </a:p>
        </p:txBody>
      </p:sp>
      <p:sp>
        <p:nvSpPr>
          <p:cNvPr id="1870" name="Google Shape;1870;p7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State Transition table for resultant NFA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State Transition Graph for resultant NFA</a:t>
            </a:r>
            <a:endParaRPr b="1" sz="1600"/>
          </a:p>
        </p:txBody>
      </p:sp>
      <p:cxnSp>
        <p:nvCxnSpPr>
          <p:cNvPr id="1871" name="Google Shape;1871;p71"/>
          <p:cNvCxnSpPr/>
          <p:nvPr/>
        </p:nvCxnSpPr>
        <p:spPr>
          <a:xfrm>
            <a:off x="0" y="1433945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72" name="Google Shape;1872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369" y="2525957"/>
            <a:ext cx="3347487" cy="2030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3" name="Google Shape;1873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23856" y="2506600"/>
            <a:ext cx="5209308" cy="1953491"/>
          </a:xfrm>
          <a:prstGeom prst="rect">
            <a:avLst/>
          </a:prstGeom>
          <a:noFill/>
          <a:ln>
            <a:noFill/>
          </a:ln>
        </p:spPr>
      </p:pic>
      <p:sp>
        <p:nvSpPr>
          <p:cNvPr id="1874" name="Google Shape;1874;p7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12/6/2024</a:t>
            </a:r>
            <a:endParaRPr/>
          </a:p>
        </p:txBody>
      </p:sp>
      <p:sp>
        <p:nvSpPr>
          <p:cNvPr id="1875" name="Google Shape;1875;p7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76" name="Google Shape;1876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7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5353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Conversion of NFA to DFA </a:t>
            </a:r>
            <a:b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1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 II </a:t>
            </a:r>
            <a:endParaRPr/>
          </a:p>
        </p:txBody>
      </p:sp>
      <p:sp>
        <p:nvSpPr>
          <p:cNvPr id="1882" name="Google Shape;1882;p7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Easier and direct</a:t>
            </a:r>
            <a:endParaRPr/>
          </a:p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Takes lesser number of steps and time to build an  equivalent DFA</a:t>
            </a:r>
            <a:endParaRPr/>
          </a:p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Instead of considering the set Q’=2</a:t>
            </a:r>
            <a:r>
              <a:rPr baseline="30000" lang="en-US">
                <a:latin typeface="Times New Roman"/>
                <a:ea typeface="Times New Roman"/>
                <a:cs typeface="Times New Roman"/>
                <a:sym typeface="Times New Roman"/>
              </a:rPr>
              <a:t>Q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and then removing non-required states, consider only those states that are required</a:t>
            </a:r>
            <a:endParaRPr/>
          </a:p>
        </p:txBody>
      </p:sp>
      <p:cxnSp>
        <p:nvCxnSpPr>
          <p:cNvPr id="1883" name="Google Shape;1883;p72"/>
          <p:cNvCxnSpPr/>
          <p:nvPr/>
        </p:nvCxnSpPr>
        <p:spPr>
          <a:xfrm>
            <a:off x="0" y="1517072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84" name="Google Shape;1884;p7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12/6/2024</a:t>
            </a:r>
            <a:endParaRPr/>
          </a:p>
        </p:txBody>
      </p:sp>
      <p:sp>
        <p:nvSpPr>
          <p:cNvPr id="1885" name="Google Shape;1885;p7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86" name="Google Shape;1886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p7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Conversion of NFA to DFA </a:t>
            </a:r>
            <a:b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8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 II (cont…)</a:t>
            </a:r>
            <a:endParaRPr/>
          </a:p>
        </p:txBody>
      </p:sp>
      <p:sp>
        <p:nvSpPr>
          <p:cNvPr id="1893" name="Google Shape;1893;p7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Start building an equivalent DFA with the transition diagram of given NFA</a:t>
            </a:r>
            <a:endParaRPr baseline="30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Find the transition, one state at a time</a:t>
            </a:r>
            <a:endParaRPr/>
          </a:p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If the next state of a given transition is a new combination, add that to the set of states for the resultant DFA</a:t>
            </a:r>
            <a:endParaRPr/>
          </a:p>
        </p:txBody>
      </p:sp>
      <p:cxnSp>
        <p:nvCxnSpPr>
          <p:cNvPr id="1894" name="Google Shape;1894;p73"/>
          <p:cNvCxnSpPr/>
          <p:nvPr/>
        </p:nvCxnSpPr>
        <p:spPr>
          <a:xfrm>
            <a:off x="0" y="1586345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95" name="Google Shape;1895;p7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12/6/2024</a:t>
            </a:r>
            <a:endParaRPr/>
          </a:p>
        </p:txBody>
      </p:sp>
      <p:sp>
        <p:nvSpPr>
          <p:cNvPr id="1896" name="Google Shape;1896;p7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97" name="Google Shape;1897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7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Conversion of NFA to DFA </a:t>
            </a:r>
            <a:b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2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 II (cont…)</a:t>
            </a:r>
            <a:endParaRPr/>
          </a:p>
        </p:txBody>
      </p:sp>
      <p:sp>
        <p:nvSpPr>
          <p:cNvPr id="1904" name="Google Shape;1904;p7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406" r="0" t="-26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cxnSp>
        <p:nvCxnSpPr>
          <p:cNvPr id="1905" name="Google Shape;1905;p74"/>
          <p:cNvCxnSpPr/>
          <p:nvPr/>
        </p:nvCxnSpPr>
        <p:spPr>
          <a:xfrm>
            <a:off x="0" y="1530927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06" name="Google Shape;1906;p7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12/6/2024</a:t>
            </a:r>
            <a:endParaRPr/>
          </a:p>
        </p:txBody>
      </p:sp>
      <p:sp>
        <p:nvSpPr>
          <p:cNvPr id="1907" name="Google Shape;1907;p7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08" name="Google Shape;1908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162" y="3852889"/>
            <a:ext cx="3988297" cy="2035293"/>
          </a:xfrm>
          <a:prstGeom prst="rect">
            <a:avLst/>
          </a:prstGeom>
          <a:noFill/>
          <a:ln>
            <a:noFill/>
          </a:ln>
        </p:spPr>
      </p:pic>
      <p:sp>
        <p:nvSpPr>
          <p:cNvPr id="1909" name="Google Shape;1909;p74"/>
          <p:cNvSpPr txBox="1"/>
          <p:nvPr/>
        </p:nvSpPr>
        <p:spPr>
          <a:xfrm>
            <a:off x="5444834" y="3431299"/>
            <a:ext cx="346363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Transition Graph for example NFA</a:t>
            </a:r>
            <a:endParaRPr/>
          </a:p>
        </p:txBody>
      </p:sp>
      <p:pic>
        <p:nvPicPr>
          <p:cNvPr id="1910" name="Google Shape;1910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87637" y="3852889"/>
            <a:ext cx="3740727" cy="1645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1" name="Google Shape;1911;p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p7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Conversion of NFA to DFA </a:t>
            </a:r>
            <a:b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2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 II (cont…)</a:t>
            </a:r>
            <a:endParaRPr/>
          </a:p>
        </p:txBody>
      </p:sp>
      <p:sp>
        <p:nvSpPr>
          <p:cNvPr id="1918" name="Google Shape;1918;p7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DFA construction from the given NFA: 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(a) Step 1 (b) Step 2 (c) Step 3 (d) Step 4 (e)Final DFA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cxnSp>
        <p:nvCxnSpPr>
          <p:cNvPr id="1919" name="Google Shape;1919;p75"/>
          <p:cNvCxnSpPr/>
          <p:nvPr/>
        </p:nvCxnSpPr>
        <p:spPr>
          <a:xfrm>
            <a:off x="0" y="1517073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20" name="Google Shape;1920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1489" y="2355449"/>
            <a:ext cx="7123041" cy="400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1" name="Google Shape;1921;p7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12/6/2024</a:t>
            </a:r>
            <a:endParaRPr/>
          </a:p>
        </p:txBody>
      </p:sp>
      <p:sp>
        <p:nvSpPr>
          <p:cNvPr id="1922" name="Google Shape;1922;p7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23" name="Google Shape;1923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7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p7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DFA Minimization</a:t>
            </a:r>
            <a:endParaRPr/>
          </a:p>
        </p:txBody>
      </p:sp>
      <p:sp>
        <p:nvSpPr>
          <p:cNvPr id="1929" name="Google Shape;1929;p7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Identify equivalent states and keep any one of them. </a:t>
            </a:r>
            <a:endParaRPr/>
          </a:p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Replace remaining states by that one.</a:t>
            </a:r>
            <a:endParaRPr/>
          </a:p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Identify unreachable states and remove them</a:t>
            </a:r>
            <a:endParaRPr/>
          </a:p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Identify dead (or trap) states and remove them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cxnSp>
        <p:nvCxnSpPr>
          <p:cNvPr id="1930" name="Google Shape;1930;p76"/>
          <p:cNvCxnSpPr/>
          <p:nvPr/>
        </p:nvCxnSpPr>
        <p:spPr>
          <a:xfrm>
            <a:off x="0" y="1219201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31" name="Google Shape;1931;p7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12/6/2024</a:t>
            </a:r>
            <a:endParaRPr/>
          </a:p>
        </p:txBody>
      </p:sp>
      <p:sp>
        <p:nvSpPr>
          <p:cNvPr id="1932" name="Google Shape;1932;p7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33" name="Google Shape;1933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7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DFA Minimization </a:t>
            </a:r>
            <a:r>
              <a:rPr lang="en-US" sz="28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(cont..)</a:t>
            </a:r>
            <a:endParaRPr/>
          </a:p>
        </p:txBody>
      </p:sp>
      <p:sp>
        <p:nvSpPr>
          <p:cNvPr id="1939" name="Google Shape;1939;p7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08108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Equivalent states:</a:t>
            </a:r>
            <a:endParaRPr/>
          </a:p>
          <a:p>
            <a:pPr indent="-406400" lvl="1" marL="9144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ct val="108108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go to same next state on reading the same input symbol</a:t>
            </a:r>
            <a:endParaRPr/>
          </a:p>
          <a:p>
            <a:pPr indent="-406400" lvl="1" marL="9144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ct val="108108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same type (final or non-final)</a:t>
            </a:r>
            <a:endParaRPr/>
          </a:p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08108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Unreachable states:</a:t>
            </a:r>
            <a:endParaRPr/>
          </a:p>
          <a:p>
            <a:pPr indent="-406400" lvl="1" marL="9144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ct val="108108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Can not be reached from initial state on reading any input symbol</a:t>
            </a:r>
            <a:endParaRPr/>
          </a:p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08108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Dead (or Trap) states:</a:t>
            </a:r>
            <a:endParaRPr/>
          </a:p>
          <a:p>
            <a:pPr indent="-406400" lvl="1" marL="9144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ct val="108108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Have no outgoing transitions, except to themselves</a:t>
            </a:r>
            <a:endParaRPr/>
          </a:p>
        </p:txBody>
      </p:sp>
      <p:cxnSp>
        <p:nvCxnSpPr>
          <p:cNvPr id="1940" name="Google Shape;1940;p77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41" name="Google Shape;1941;p7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12/6/2024</a:t>
            </a:r>
            <a:endParaRPr/>
          </a:p>
        </p:txBody>
      </p:sp>
      <p:sp>
        <p:nvSpPr>
          <p:cNvPr id="1942" name="Google Shape;1942;p7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43" name="Google Shape;1943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7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DFA Minimization Rules </a:t>
            </a:r>
            <a:endParaRPr sz="2800">
              <a:solidFill>
                <a:srgbClr val="00B0F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9" name="Google Shape;1949;p7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One non-final state can be replaced by its equivalent non-final state only</a:t>
            </a:r>
            <a:endParaRPr/>
          </a:p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One final state can be replaced by its equivalent final state only</a:t>
            </a:r>
            <a:endParaRPr/>
          </a:p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Initial state can not be replaced by any other state</a:t>
            </a:r>
            <a:endParaRPr/>
          </a:p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One final state can not be replaced by a non-final state or one non-final state can not be replaced by a final state 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cxnSp>
        <p:nvCxnSpPr>
          <p:cNvPr id="1950" name="Google Shape;1950;p78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51" name="Google Shape;1951;p7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12/6/2024</a:t>
            </a:r>
            <a:endParaRPr/>
          </a:p>
        </p:txBody>
      </p:sp>
      <p:sp>
        <p:nvSpPr>
          <p:cNvPr id="1952" name="Google Shape;1952;p7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53" name="Google Shape;1953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7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p7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DFA Minimization Rules </a:t>
            </a:r>
            <a:r>
              <a:rPr lang="en-US" sz="28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(cont…)</a:t>
            </a:r>
            <a:endParaRPr/>
          </a:p>
        </p:txBody>
      </p:sp>
      <p:sp>
        <p:nvSpPr>
          <p:cNvPr id="1959" name="Google Shape;1959;p7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Replacing state A by state B means deleting all entries related to state A i.e. deleting all the transitions for state A from the state transition table.</a:t>
            </a:r>
            <a:endParaRPr/>
          </a:p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If more equivalent states are found after applying all the rules, repeat the same five steps to further reduce the DFA.</a:t>
            </a:r>
            <a:endParaRPr/>
          </a:p>
        </p:txBody>
      </p:sp>
      <p:cxnSp>
        <p:nvCxnSpPr>
          <p:cNvPr id="1960" name="Google Shape;1960;p79"/>
          <p:cNvCxnSpPr/>
          <p:nvPr/>
        </p:nvCxnSpPr>
        <p:spPr>
          <a:xfrm>
            <a:off x="0" y="1530928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61" name="Google Shape;1961;p7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12/6/2024</a:t>
            </a:r>
            <a:endParaRPr/>
          </a:p>
        </p:txBody>
      </p:sp>
      <p:sp>
        <p:nvSpPr>
          <p:cNvPr id="1962" name="Google Shape;1962;p7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63" name="Google Shape;1963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8"/>
          <p:cNvSpPr txBox="1"/>
          <p:nvPr>
            <p:ph type="ctrTitle"/>
          </p:nvPr>
        </p:nvSpPr>
        <p:spPr>
          <a:xfrm>
            <a:off x="0" y="0"/>
            <a:ext cx="91440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History of TOC </a:t>
            </a:r>
            <a:endParaRPr>
              <a:solidFill>
                <a:srgbClr val="00B0F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7" name="Google Shape;277;p8"/>
          <p:cNvSpPr txBox="1"/>
          <p:nvPr>
            <p:ph idx="1" type="subTitle"/>
          </p:nvPr>
        </p:nvSpPr>
        <p:spPr>
          <a:xfrm>
            <a:off x="0" y="1447800"/>
            <a:ext cx="9144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826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1930-45: Alan Turing studied Turing machine</a:t>
            </a:r>
            <a:endParaRPr/>
          </a:p>
          <a:p>
            <a:pPr indent="0" lvl="2" marL="965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Describe boundary between what a computing machine could do and what it could not do</a:t>
            </a:r>
            <a:endParaRPr/>
          </a:p>
          <a:p>
            <a:pPr indent="-457200" lvl="0" marL="4826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1940-50: Researchers studies Finite Automata</a:t>
            </a:r>
            <a:endParaRPr/>
          </a:p>
          <a:p>
            <a:pPr indent="-457200" lvl="0" marL="4826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Late 1950s: N. Chomsky studied formal “Grammars”</a:t>
            </a:r>
            <a:endParaRPr/>
          </a:p>
          <a:p>
            <a:pPr indent="-457200" lvl="0" marL="4826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1969-70: S. Cook extended Turing’s study</a:t>
            </a:r>
            <a:endParaRPr/>
          </a:p>
          <a:p>
            <a:pPr indent="0" lvl="2" marL="965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Separated problems that can be solved efficiently by computers and the problems that can be solved theoretically, but takes so much time by computers to solve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cxnSp>
        <p:nvCxnSpPr>
          <p:cNvPr id="278" name="Google Shape;278;p8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9" name="Google Shape;279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12/6/2024</a:t>
            </a:r>
            <a:endParaRPr/>
          </a:p>
        </p:txBody>
      </p:sp>
      <p:sp>
        <p:nvSpPr>
          <p:cNvPr id="280" name="Google Shape;280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1" name="Google Shape;28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8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DFA Minimization </a:t>
            </a:r>
            <a:r>
              <a:rPr lang="en-US" sz="28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(cont…)</a:t>
            </a:r>
            <a:endParaRPr sz="2800"/>
          </a:p>
        </p:txBody>
      </p:sp>
      <p:sp>
        <p:nvSpPr>
          <p:cNvPr id="1969" name="Google Shape;1969;p80"/>
          <p:cNvSpPr txBox="1"/>
          <p:nvPr>
            <p:ph idx="1" type="body"/>
          </p:nvPr>
        </p:nvSpPr>
        <p:spPr>
          <a:xfrm>
            <a:off x="457200" y="133855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54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State Transition Table of the DFA to be minimized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70" name="Google Shape;1970;p8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12/6/2024</a:t>
            </a:r>
            <a:endParaRPr/>
          </a:p>
        </p:txBody>
      </p:sp>
      <p:sp>
        <p:nvSpPr>
          <p:cNvPr id="1971" name="Google Shape;1971;p8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72" name="Google Shape;1972;p80"/>
          <p:cNvCxnSpPr/>
          <p:nvPr/>
        </p:nvCxnSpPr>
        <p:spPr>
          <a:xfrm>
            <a:off x="0" y="1336964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73" name="Google Shape;1973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4859" y="1828800"/>
            <a:ext cx="3934282" cy="50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4" name="Google Shape;1974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p8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DFA Minimization </a:t>
            </a:r>
            <a:r>
              <a:rPr lang="en-US" sz="28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(cont…)</a:t>
            </a:r>
            <a:endParaRPr sz="2800"/>
          </a:p>
        </p:txBody>
      </p:sp>
      <p:sp>
        <p:nvSpPr>
          <p:cNvPr id="1980" name="Google Shape;1980;p81"/>
          <p:cNvSpPr txBox="1"/>
          <p:nvPr>
            <p:ph idx="1" type="body"/>
          </p:nvPr>
        </p:nvSpPr>
        <p:spPr>
          <a:xfrm>
            <a:off x="457200" y="133855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54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Minimized DFA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1" name="Google Shape;1981;p8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12/6/2024</a:t>
            </a:r>
            <a:endParaRPr/>
          </a:p>
        </p:txBody>
      </p:sp>
      <p:sp>
        <p:nvSpPr>
          <p:cNvPr id="1982" name="Google Shape;1982;p8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83" name="Google Shape;1983;p81"/>
          <p:cNvCxnSpPr/>
          <p:nvPr/>
        </p:nvCxnSpPr>
        <p:spPr>
          <a:xfrm>
            <a:off x="0" y="1336964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84" name="Google Shape;1984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3915" y="1676400"/>
            <a:ext cx="2196169" cy="4862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5" name="Google Shape;1985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8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DFA Minimization </a:t>
            </a:r>
            <a:r>
              <a:rPr lang="en-US" sz="28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(cont…)</a:t>
            </a:r>
            <a:endParaRPr sz="2800"/>
          </a:p>
        </p:txBody>
      </p:sp>
      <p:sp>
        <p:nvSpPr>
          <p:cNvPr id="1991" name="Google Shape;1991;p82"/>
          <p:cNvSpPr txBox="1"/>
          <p:nvPr>
            <p:ph idx="1" type="body"/>
          </p:nvPr>
        </p:nvSpPr>
        <p:spPr>
          <a:xfrm>
            <a:off x="457200" y="133855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54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Further minimized DFA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2" name="Google Shape;1992;p8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12/6/2024</a:t>
            </a:r>
            <a:endParaRPr/>
          </a:p>
        </p:txBody>
      </p:sp>
      <p:sp>
        <p:nvSpPr>
          <p:cNvPr id="1993" name="Google Shape;1993;p8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94" name="Google Shape;1994;p82"/>
          <p:cNvCxnSpPr/>
          <p:nvPr/>
        </p:nvCxnSpPr>
        <p:spPr>
          <a:xfrm>
            <a:off x="0" y="1336964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95" name="Google Shape;1995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0081" y="1759526"/>
            <a:ext cx="2104781" cy="47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6" name="Google Shape;1996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p83"/>
          <p:cNvSpPr txBox="1"/>
          <p:nvPr>
            <p:ph type="ctrTitle"/>
          </p:nvPr>
        </p:nvSpPr>
        <p:spPr>
          <a:xfrm>
            <a:off x="0" y="0"/>
            <a:ext cx="9144000" cy="14700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2003" name="Google Shape;2003;p83"/>
          <p:cNvSpPr txBox="1"/>
          <p:nvPr>
            <p:ph idx="1" type="subTitle"/>
          </p:nvPr>
        </p:nvSpPr>
        <p:spPr>
          <a:xfrm>
            <a:off x="228600" y="1447800"/>
            <a:ext cx="8610600" cy="5410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-1345" r="0" t="-135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/>
              <a:t> </a:t>
            </a:r>
            <a:endParaRPr/>
          </a:p>
        </p:txBody>
      </p:sp>
      <p:cxnSp>
        <p:nvCxnSpPr>
          <p:cNvPr id="2004" name="Google Shape;2004;p83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05" name="Google Shape;2005;p83"/>
          <p:cNvCxnSpPr/>
          <p:nvPr/>
        </p:nvCxnSpPr>
        <p:spPr>
          <a:xfrm>
            <a:off x="3780430" y="4421875"/>
            <a:ext cx="532263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06" name="Google Shape;2006;p8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12/6/2024</a:t>
            </a:r>
            <a:endParaRPr/>
          </a:p>
        </p:txBody>
      </p:sp>
      <p:sp>
        <p:nvSpPr>
          <p:cNvPr id="2007" name="Google Shape;2007;p8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08" name="Google Shape;2008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p84"/>
          <p:cNvSpPr txBox="1"/>
          <p:nvPr>
            <p:ph type="ctrTitle"/>
          </p:nvPr>
        </p:nvSpPr>
        <p:spPr>
          <a:xfrm>
            <a:off x="0" y="0"/>
            <a:ext cx="9144000" cy="14700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2015" name="Google Shape;2015;p84"/>
          <p:cNvSpPr txBox="1"/>
          <p:nvPr>
            <p:ph idx="1" type="subTitle"/>
          </p:nvPr>
        </p:nvSpPr>
        <p:spPr>
          <a:xfrm>
            <a:off x="228600" y="1447800"/>
            <a:ext cx="8610600" cy="5410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-1345" r="0" t="-135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/>
              <a:t> </a:t>
            </a:r>
            <a:endParaRPr/>
          </a:p>
        </p:txBody>
      </p:sp>
      <p:cxnSp>
        <p:nvCxnSpPr>
          <p:cNvPr id="2016" name="Google Shape;2016;p84"/>
          <p:cNvCxnSpPr/>
          <p:nvPr/>
        </p:nvCxnSpPr>
        <p:spPr>
          <a:xfrm>
            <a:off x="0" y="1309254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17" name="Google Shape;2017;p84"/>
          <p:cNvCxnSpPr/>
          <p:nvPr/>
        </p:nvCxnSpPr>
        <p:spPr>
          <a:xfrm>
            <a:off x="3780430" y="4421875"/>
            <a:ext cx="532263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18" name="Google Shape;2018;p8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12/6/2024</a:t>
            </a:r>
            <a:endParaRPr/>
          </a:p>
        </p:txBody>
      </p:sp>
      <p:sp>
        <p:nvSpPr>
          <p:cNvPr id="2019" name="Google Shape;2019;p8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20" name="Google Shape;2020;p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89313" y="2427684"/>
            <a:ext cx="3641215" cy="368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6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p85"/>
          <p:cNvSpPr txBox="1"/>
          <p:nvPr>
            <p:ph type="ctrTitle"/>
          </p:nvPr>
        </p:nvSpPr>
        <p:spPr>
          <a:xfrm>
            <a:off x="0" y="0"/>
            <a:ext cx="9144000" cy="14700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5808" l="-1599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2028" name="Google Shape;2028;p85"/>
          <p:cNvSpPr txBox="1"/>
          <p:nvPr>
            <p:ph idx="1" type="subTitle"/>
          </p:nvPr>
        </p:nvSpPr>
        <p:spPr>
          <a:xfrm>
            <a:off x="228600" y="1447800"/>
            <a:ext cx="86106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Indirect Conversion Method</a:t>
            </a:r>
            <a:endParaRPr/>
          </a:p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Direct Conversion Method</a:t>
            </a:r>
            <a:endParaRPr/>
          </a:p>
        </p:txBody>
      </p:sp>
      <p:cxnSp>
        <p:nvCxnSpPr>
          <p:cNvPr id="2029" name="Google Shape;2029;p85"/>
          <p:cNvCxnSpPr/>
          <p:nvPr/>
        </p:nvCxnSpPr>
        <p:spPr>
          <a:xfrm>
            <a:off x="-38100" y="142567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30" name="Google Shape;2030;p8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12/6/2024</a:t>
            </a:r>
            <a:endParaRPr/>
          </a:p>
        </p:txBody>
      </p:sp>
      <p:sp>
        <p:nvSpPr>
          <p:cNvPr id="2031" name="Google Shape;2031;p8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32" name="Google Shape;2032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  <p:sp>
        <p:nvSpPr>
          <p:cNvPr id="2033" name="Google Shape;2033;p85"/>
          <p:cNvSpPr/>
          <p:nvPr/>
        </p:nvSpPr>
        <p:spPr>
          <a:xfrm>
            <a:off x="3300484" y="2682236"/>
            <a:ext cx="1721893" cy="68876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034" name="Google Shape;2034;p85"/>
          <p:cNvSpPr/>
          <p:nvPr/>
        </p:nvSpPr>
        <p:spPr>
          <a:xfrm>
            <a:off x="3339151" y="4064593"/>
            <a:ext cx="1721893" cy="68710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-344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035" name="Google Shape;2035;p85"/>
          <p:cNvSpPr/>
          <p:nvPr/>
        </p:nvSpPr>
        <p:spPr>
          <a:xfrm>
            <a:off x="3339151" y="5452803"/>
            <a:ext cx="1721893" cy="623247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Equivalent DFA</a:t>
            </a:r>
            <a:endParaRPr/>
          </a:p>
        </p:txBody>
      </p:sp>
      <p:cxnSp>
        <p:nvCxnSpPr>
          <p:cNvPr id="2036" name="Google Shape;2036;p85"/>
          <p:cNvCxnSpPr>
            <a:stCxn id="2033" idx="2"/>
          </p:cNvCxnSpPr>
          <p:nvPr/>
        </p:nvCxnSpPr>
        <p:spPr>
          <a:xfrm>
            <a:off x="4161431" y="3370997"/>
            <a:ext cx="0" cy="693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37" name="Google Shape;2037;p85"/>
          <p:cNvCxnSpPr/>
          <p:nvPr/>
        </p:nvCxnSpPr>
        <p:spPr>
          <a:xfrm flipH="1">
            <a:off x="3753134" y="4738665"/>
            <a:ext cx="391236" cy="70662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38" name="Google Shape;2038;p85"/>
          <p:cNvCxnSpPr>
            <a:stCxn id="2033" idx="3"/>
            <a:endCxn id="2035" idx="3"/>
          </p:cNvCxnSpPr>
          <p:nvPr/>
        </p:nvCxnSpPr>
        <p:spPr>
          <a:xfrm>
            <a:off x="5022377" y="3026617"/>
            <a:ext cx="38700" cy="2737800"/>
          </a:xfrm>
          <a:prstGeom prst="curvedConnector3">
            <a:avLst>
              <a:gd fmla="val 1924907" name="adj1"/>
            </a:avLst>
          </a:prstGeom>
          <a:noFill/>
          <a:ln cap="flat" cmpd="sng" w="9525">
            <a:solidFill>
              <a:srgbClr val="00009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39" name="Google Shape;2039;p85"/>
          <p:cNvSpPr txBox="1"/>
          <p:nvPr/>
        </p:nvSpPr>
        <p:spPr>
          <a:xfrm>
            <a:off x="5680711" y="3910704"/>
            <a:ext cx="129875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Direct Method</a:t>
            </a:r>
            <a:endParaRPr/>
          </a:p>
        </p:txBody>
      </p:sp>
      <p:sp>
        <p:nvSpPr>
          <p:cNvPr id="2040" name="Google Shape;2040;p85"/>
          <p:cNvSpPr txBox="1"/>
          <p:nvPr/>
        </p:nvSpPr>
        <p:spPr>
          <a:xfrm>
            <a:off x="2451537" y="3624997"/>
            <a:ext cx="141737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Indirect Method</a:t>
            </a:r>
            <a:endParaRPr/>
          </a:p>
        </p:txBody>
      </p:sp>
      <p:cxnSp>
        <p:nvCxnSpPr>
          <p:cNvPr id="2041" name="Google Shape;2041;p85"/>
          <p:cNvCxnSpPr/>
          <p:nvPr/>
        </p:nvCxnSpPr>
        <p:spPr>
          <a:xfrm>
            <a:off x="4421875" y="4738665"/>
            <a:ext cx="368489" cy="70662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42" name="Google Shape;2042;p85"/>
          <p:cNvSpPr txBox="1"/>
          <p:nvPr/>
        </p:nvSpPr>
        <p:spPr>
          <a:xfrm>
            <a:off x="2852241" y="4883516"/>
            <a:ext cx="141737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Indirect Method</a:t>
            </a:r>
            <a:endParaRPr/>
          </a:p>
        </p:txBody>
      </p:sp>
      <p:sp>
        <p:nvSpPr>
          <p:cNvPr id="2043" name="Google Shape;2043;p85"/>
          <p:cNvSpPr txBox="1"/>
          <p:nvPr/>
        </p:nvSpPr>
        <p:spPr>
          <a:xfrm>
            <a:off x="4159156" y="4972835"/>
            <a:ext cx="129875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Direct Method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86"/>
          <p:cNvSpPr txBox="1"/>
          <p:nvPr>
            <p:ph type="ctrTitle"/>
          </p:nvPr>
        </p:nvSpPr>
        <p:spPr>
          <a:xfrm>
            <a:off x="0" y="0"/>
            <a:ext cx="91440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Indirect Conversion Method</a:t>
            </a:r>
            <a:endParaRPr>
              <a:solidFill>
                <a:srgbClr val="00B0F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50" name="Google Shape;2050;p86"/>
          <p:cNvSpPr txBox="1"/>
          <p:nvPr>
            <p:ph idx="1" type="subTitle"/>
          </p:nvPr>
        </p:nvSpPr>
        <p:spPr>
          <a:xfrm>
            <a:off x="228600" y="1447800"/>
            <a:ext cx="8610600" cy="5410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345" r="0" t="-123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/>
              <a:t> </a:t>
            </a:r>
            <a:endParaRPr/>
          </a:p>
        </p:txBody>
      </p:sp>
      <p:cxnSp>
        <p:nvCxnSpPr>
          <p:cNvPr id="2051" name="Google Shape;2051;p86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52" name="Google Shape;2052;p8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12/6/2024</a:t>
            </a:r>
            <a:endParaRPr/>
          </a:p>
        </p:txBody>
      </p:sp>
      <p:sp>
        <p:nvSpPr>
          <p:cNvPr id="2053" name="Google Shape;2053;p8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54" name="Google Shape;2054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p87"/>
          <p:cNvSpPr txBox="1"/>
          <p:nvPr>
            <p:ph type="ctrTitle"/>
          </p:nvPr>
        </p:nvSpPr>
        <p:spPr>
          <a:xfrm>
            <a:off x="0" y="0"/>
            <a:ext cx="91440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Indirect Conversion Method </a:t>
            </a:r>
            <a:b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8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(cont…)</a:t>
            </a:r>
            <a:endParaRPr sz="2800">
              <a:solidFill>
                <a:srgbClr val="00B0F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1" name="Google Shape;2061;p87"/>
          <p:cNvSpPr txBox="1"/>
          <p:nvPr>
            <p:ph idx="1" type="subTitle"/>
          </p:nvPr>
        </p:nvSpPr>
        <p:spPr>
          <a:xfrm>
            <a:off x="228600" y="1447800"/>
            <a:ext cx="8610600" cy="5410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-635" t="-22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/>
              <a:t> </a:t>
            </a:r>
            <a:endParaRPr/>
          </a:p>
        </p:txBody>
      </p:sp>
      <p:cxnSp>
        <p:nvCxnSpPr>
          <p:cNvPr id="2062" name="Google Shape;2062;p87"/>
          <p:cNvCxnSpPr/>
          <p:nvPr/>
        </p:nvCxnSpPr>
        <p:spPr>
          <a:xfrm>
            <a:off x="0" y="1350819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63" name="Google Shape;2063;p8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12/6/2024</a:t>
            </a:r>
            <a:endParaRPr/>
          </a:p>
        </p:txBody>
      </p:sp>
      <p:sp>
        <p:nvSpPr>
          <p:cNvPr id="2064" name="Google Shape;2064;p8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65" name="Google Shape;2065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88"/>
          <p:cNvSpPr txBox="1"/>
          <p:nvPr>
            <p:ph type="ctrTitle"/>
          </p:nvPr>
        </p:nvSpPr>
        <p:spPr>
          <a:xfrm>
            <a:off x="0" y="0"/>
            <a:ext cx="91440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Indirect Conversion Method </a:t>
            </a:r>
            <a:b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8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(cont…)</a:t>
            </a:r>
            <a:endParaRPr sz="2800">
              <a:solidFill>
                <a:srgbClr val="00B0F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72" name="Google Shape;2072;p88"/>
          <p:cNvSpPr txBox="1"/>
          <p:nvPr>
            <p:ph idx="1" type="subTitle"/>
          </p:nvPr>
        </p:nvSpPr>
        <p:spPr>
          <a:xfrm>
            <a:off x="228600" y="1447800"/>
            <a:ext cx="8915400" cy="5410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299" r="0" t="-135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/>
              <a:t> </a:t>
            </a:r>
            <a:endParaRPr/>
          </a:p>
        </p:txBody>
      </p:sp>
      <p:cxnSp>
        <p:nvCxnSpPr>
          <p:cNvPr id="2073" name="Google Shape;2073;p88"/>
          <p:cNvCxnSpPr/>
          <p:nvPr/>
        </p:nvCxnSpPr>
        <p:spPr>
          <a:xfrm>
            <a:off x="0" y="1364673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74" name="Google Shape;2074;p8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12/6/2024</a:t>
            </a:r>
            <a:endParaRPr/>
          </a:p>
        </p:txBody>
      </p:sp>
      <p:sp>
        <p:nvSpPr>
          <p:cNvPr id="2075" name="Google Shape;2075;p8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76" name="Google Shape;2076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1814" y="3420554"/>
            <a:ext cx="4140927" cy="1652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7" name="Google Shape;2077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89338" y="3529410"/>
            <a:ext cx="3957680" cy="14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8" name="Google Shape;2078;p88"/>
          <p:cNvSpPr txBox="1"/>
          <p:nvPr/>
        </p:nvSpPr>
        <p:spPr>
          <a:xfrm>
            <a:off x="471054" y="2769420"/>
            <a:ext cx="3740727" cy="5232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0462" l="-325" r="0" t="-116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079" name="Google Shape;2079;p88"/>
          <p:cNvSpPr txBox="1"/>
          <p:nvPr/>
        </p:nvSpPr>
        <p:spPr>
          <a:xfrm>
            <a:off x="5486400" y="2809495"/>
            <a:ext cx="3408218" cy="5232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10462" l="-357" r="0" t="-116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2080" name="Google Shape;2080;p8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5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p89"/>
          <p:cNvSpPr txBox="1"/>
          <p:nvPr>
            <p:ph type="ctrTitle"/>
          </p:nvPr>
        </p:nvSpPr>
        <p:spPr>
          <a:xfrm>
            <a:off x="0" y="0"/>
            <a:ext cx="91440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Indirect Conversion Method </a:t>
            </a:r>
            <a:b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8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(cont…)</a:t>
            </a:r>
            <a:endParaRPr sz="2800">
              <a:solidFill>
                <a:srgbClr val="00B0F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7" name="Google Shape;2087;p89"/>
          <p:cNvSpPr txBox="1"/>
          <p:nvPr>
            <p:ph idx="1" type="subTitle"/>
          </p:nvPr>
        </p:nvSpPr>
        <p:spPr>
          <a:xfrm>
            <a:off x="228600" y="1447800"/>
            <a:ext cx="8610600" cy="5410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345" r="0" t="-123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/>
              <a:t> </a:t>
            </a:r>
            <a:endParaRPr/>
          </a:p>
        </p:txBody>
      </p:sp>
      <p:cxnSp>
        <p:nvCxnSpPr>
          <p:cNvPr id="2088" name="Google Shape;2088;p89"/>
          <p:cNvCxnSpPr/>
          <p:nvPr/>
        </p:nvCxnSpPr>
        <p:spPr>
          <a:xfrm>
            <a:off x="-3" y="1350818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89" name="Google Shape;2089;p8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12/6/2024</a:t>
            </a:r>
            <a:endParaRPr/>
          </a:p>
        </p:txBody>
      </p:sp>
      <p:sp>
        <p:nvSpPr>
          <p:cNvPr id="2090" name="Google Shape;2090;p8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91" name="Google Shape;2091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0979" y="2786252"/>
            <a:ext cx="5902037" cy="1726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2" name="Google Shape;2092;p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50572" y="5024782"/>
            <a:ext cx="3442855" cy="1730034"/>
          </a:xfrm>
          <a:prstGeom prst="rect">
            <a:avLst/>
          </a:prstGeom>
          <a:noFill/>
          <a:ln>
            <a:noFill/>
          </a:ln>
        </p:spPr>
      </p:pic>
      <p:sp>
        <p:nvSpPr>
          <p:cNvPr id="2093" name="Google Shape;2093;p89"/>
          <p:cNvSpPr txBox="1"/>
          <p:nvPr/>
        </p:nvSpPr>
        <p:spPr>
          <a:xfrm>
            <a:off x="2604654" y="2478475"/>
            <a:ext cx="4572000" cy="30777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9999" l="-266" r="0" t="-199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094" name="Google Shape;2094;p89"/>
          <p:cNvSpPr txBox="1"/>
          <p:nvPr/>
        </p:nvSpPr>
        <p:spPr>
          <a:xfrm>
            <a:off x="2355273" y="4738255"/>
            <a:ext cx="5015345" cy="30777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17646" l="-242" r="0" t="-196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2095" name="Google Shape;2095;p8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9"/>
          <p:cNvSpPr txBox="1"/>
          <p:nvPr>
            <p:ph type="ctrTitle"/>
          </p:nvPr>
        </p:nvSpPr>
        <p:spPr>
          <a:xfrm>
            <a:off x="0" y="0"/>
            <a:ext cx="91440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 of TOC </a:t>
            </a:r>
            <a:endParaRPr>
              <a:solidFill>
                <a:srgbClr val="00B0F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7" name="Google Shape;287;p9"/>
          <p:cNvSpPr txBox="1"/>
          <p:nvPr>
            <p:ph idx="1" type="subTitle"/>
          </p:nvPr>
        </p:nvSpPr>
        <p:spPr>
          <a:xfrm>
            <a:off x="0" y="1447800"/>
            <a:ext cx="9144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826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Finite Automata:</a:t>
            </a:r>
            <a:endParaRPr/>
          </a:p>
          <a:p>
            <a:pPr indent="-457200" lvl="1" marL="9398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for designing and checking behavior of digital circuits</a:t>
            </a:r>
            <a:endParaRPr/>
          </a:p>
          <a:p>
            <a:pPr indent="-457200" lvl="1" marL="9398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“Lexical Analyzer” of a compiler</a:t>
            </a:r>
            <a:endParaRPr/>
          </a:p>
          <a:p>
            <a:pPr indent="-457200" lvl="1" marL="9398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for scanning large bodies of text</a:t>
            </a:r>
            <a:endParaRPr/>
          </a:p>
          <a:p>
            <a:pPr indent="0" lvl="3" marL="1422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E.g. to find occurrences of words in collections of web pages</a:t>
            </a:r>
            <a:endParaRPr/>
          </a:p>
          <a:p>
            <a:pPr indent="-457200" lvl="1" marL="9398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for verifying systems of all types that have a finite number of distinct states</a:t>
            </a:r>
            <a:endParaRPr/>
          </a:p>
          <a:p>
            <a:pPr indent="0" lvl="3" marL="1422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E.g. communication Protocols</a:t>
            </a:r>
            <a:endParaRPr/>
          </a:p>
        </p:txBody>
      </p:sp>
      <p:cxnSp>
        <p:nvCxnSpPr>
          <p:cNvPr id="288" name="Google Shape;288;p9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9" name="Google Shape;289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12/6/2024</a:t>
            </a:r>
            <a:endParaRPr/>
          </a:p>
        </p:txBody>
      </p:sp>
      <p:sp>
        <p:nvSpPr>
          <p:cNvPr id="290" name="Google Shape;29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1" name="Google Shape;29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0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p90"/>
          <p:cNvSpPr txBox="1"/>
          <p:nvPr>
            <p:ph type="ctrTitle"/>
          </p:nvPr>
        </p:nvSpPr>
        <p:spPr>
          <a:xfrm>
            <a:off x="0" y="0"/>
            <a:ext cx="91440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Indirect Conversion Method </a:t>
            </a:r>
            <a:b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8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(cont…)</a:t>
            </a:r>
            <a:endParaRPr sz="2800">
              <a:solidFill>
                <a:srgbClr val="00B0F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2" name="Google Shape;2102;p90"/>
          <p:cNvSpPr txBox="1"/>
          <p:nvPr>
            <p:ph idx="1" type="subTitle"/>
          </p:nvPr>
        </p:nvSpPr>
        <p:spPr>
          <a:xfrm>
            <a:off x="228600" y="1447800"/>
            <a:ext cx="8610600" cy="5410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63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/>
              <a:t> </a:t>
            </a:r>
            <a:endParaRPr/>
          </a:p>
        </p:txBody>
      </p:sp>
      <p:cxnSp>
        <p:nvCxnSpPr>
          <p:cNvPr id="2103" name="Google Shape;2103;p90"/>
          <p:cNvCxnSpPr/>
          <p:nvPr/>
        </p:nvCxnSpPr>
        <p:spPr>
          <a:xfrm>
            <a:off x="0" y="1323109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04" name="Google Shape;2104;p9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12/6/2024</a:t>
            </a:r>
            <a:endParaRPr/>
          </a:p>
        </p:txBody>
      </p:sp>
      <p:sp>
        <p:nvSpPr>
          <p:cNvPr id="2105" name="Google Shape;2105;p9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06" name="Google Shape;2106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49546" y="2250858"/>
            <a:ext cx="4708451" cy="443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7" name="Google Shape;2107;p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2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91"/>
          <p:cNvSpPr txBox="1"/>
          <p:nvPr>
            <p:ph type="ctrTitle"/>
          </p:nvPr>
        </p:nvSpPr>
        <p:spPr>
          <a:xfrm>
            <a:off x="0" y="0"/>
            <a:ext cx="91440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Indirect Conversion Method </a:t>
            </a:r>
            <a:b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8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(cont…)</a:t>
            </a:r>
            <a:endParaRPr sz="2800">
              <a:solidFill>
                <a:srgbClr val="00B0F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4" name="Google Shape;2114;p91"/>
          <p:cNvSpPr txBox="1"/>
          <p:nvPr>
            <p:ph idx="1" type="subTitle"/>
          </p:nvPr>
        </p:nvSpPr>
        <p:spPr>
          <a:xfrm>
            <a:off x="228600" y="1447800"/>
            <a:ext cx="8610600" cy="5410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63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/>
              <a:t> </a:t>
            </a:r>
            <a:endParaRPr/>
          </a:p>
        </p:txBody>
      </p:sp>
      <p:cxnSp>
        <p:nvCxnSpPr>
          <p:cNvPr id="2115" name="Google Shape;2115;p91"/>
          <p:cNvCxnSpPr/>
          <p:nvPr/>
        </p:nvCxnSpPr>
        <p:spPr>
          <a:xfrm>
            <a:off x="0" y="1364673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16" name="Google Shape;2116;p9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12/6/2024</a:t>
            </a:r>
            <a:endParaRPr/>
          </a:p>
        </p:txBody>
      </p:sp>
      <p:sp>
        <p:nvSpPr>
          <p:cNvPr id="2117" name="Google Shape;2117;p9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18" name="Google Shape;2118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1782" y="2933497"/>
            <a:ext cx="8400824" cy="2720646"/>
          </a:xfrm>
          <a:prstGeom prst="rect">
            <a:avLst/>
          </a:prstGeom>
          <a:noFill/>
          <a:ln>
            <a:noFill/>
          </a:ln>
        </p:spPr>
      </p:pic>
      <p:sp>
        <p:nvSpPr>
          <p:cNvPr id="2119" name="Google Shape;2119;p91"/>
          <p:cNvSpPr txBox="1"/>
          <p:nvPr/>
        </p:nvSpPr>
        <p:spPr>
          <a:xfrm>
            <a:off x="401782" y="2241460"/>
            <a:ext cx="387927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 Transition table for the equivalent DFA</a:t>
            </a:r>
            <a:endParaRPr/>
          </a:p>
        </p:txBody>
      </p:sp>
      <p:sp>
        <p:nvSpPr>
          <p:cNvPr id="2120" name="Google Shape;2120;p91"/>
          <p:cNvSpPr txBox="1"/>
          <p:nvPr/>
        </p:nvSpPr>
        <p:spPr>
          <a:xfrm>
            <a:off x="4876800" y="2273772"/>
            <a:ext cx="346363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Reduced State Transition table for the equivalent DFA</a:t>
            </a:r>
            <a:endParaRPr/>
          </a:p>
        </p:txBody>
      </p:sp>
      <p:pic>
        <p:nvPicPr>
          <p:cNvPr id="2121" name="Google Shape;2121;p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6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p92"/>
          <p:cNvSpPr txBox="1"/>
          <p:nvPr>
            <p:ph type="ctrTitle"/>
          </p:nvPr>
        </p:nvSpPr>
        <p:spPr>
          <a:xfrm>
            <a:off x="0" y="0"/>
            <a:ext cx="91440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Direct Conversion Method</a:t>
            </a:r>
            <a:endParaRPr>
              <a:solidFill>
                <a:srgbClr val="00B0F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8" name="Google Shape;2128;p92"/>
          <p:cNvSpPr txBox="1"/>
          <p:nvPr>
            <p:ph idx="1" type="subTitle"/>
          </p:nvPr>
        </p:nvSpPr>
        <p:spPr>
          <a:xfrm>
            <a:off x="228600" y="1447800"/>
            <a:ext cx="86106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Begin with the initial state </a:t>
            </a:r>
            <a:endParaRPr/>
          </a:p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 on adding the states as &amp; when required to the diagram</a:t>
            </a:r>
            <a:endParaRPr/>
          </a:p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Follow the same process until there exists no state without having the transitions specified</a:t>
            </a:r>
            <a:endParaRPr/>
          </a:p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state label consists of:</a:t>
            </a:r>
            <a:endParaRPr/>
          </a:p>
          <a:p>
            <a:pPr indent="-381000" lvl="2" marL="1371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 of state label </a:t>
            </a:r>
            <a:endParaRPr/>
          </a:p>
          <a:p>
            <a:pPr indent="-381000" lvl="2" marL="1371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Combination of all the state symbols, which are reachable from the given state</a:t>
            </a:r>
            <a:endParaRPr/>
          </a:p>
        </p:txBody>
      </p:sp>
      <p:cxnSp>
        <p:nvCxnSpPr>
          <p:cNvPr id="2129" name="Google Shape;2129;p92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30" name="Google Shape;2130;p9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12/6/2024</a:t>
            </a:r>
            <a:endParaRPr/>
          </a:p>
        </p:txBody>
      </p:sp>
      <p:sp>
        <p:nvSpPr>
          <p:cNvPr id="2131" name="Google Shape;2131;p9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32" name="Google Shape;2132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7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p93"/>
          <p:cNvSpPr txBox="1"/>
          <p:nvPr>
            <p:ph type="ctrTitle"/>
          </p:nvPr>
        </p:nvSpPr>
        <p:spPr>
          <a:xfrm>
            <a:off x="0" y="0"/>
            <a:ext cx="91440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Direct Conversion Method </a:t>
            </a:r>
            <a:r>
              <a:rPr lang="en-US" sz="28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(cont…)</a:t>
            </a:r>
            <a:endParaRPr sz="2800">
              <a:solidFill>
                <a:srgbClr val="00B0F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39" name="Google Shape;2139;p93"/>
          <p:cNvSpPr txBox="1"/>
          <p:nvPr>
            <p:ph idx="1" type="subTitle"/>
          </p:nvPr>
        </p:nvSpPr>
        <p:spPr>
          <a:xfrm>
            <a:off x="228600" y="1447800"/>
            <a:ext cx="86106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Start building an equivalent DFA with the transition diagram of given NFA</a:t>
            </a:r>
            <a:endParaRPr baseline="30000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 the transition, one state at a time</a:t>
            </a:r>
            <a:endParaRPr/>
          </a:p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the next state of a given transition is a new combination, add that to the set of states for the resultant DFA</a:t>
            </a:r>
            <a:endParaRPr/>
          </a:p>
        </p:txBody>
      </p:sp>
      <p:cxnSp>
        <p:nvCxnSpPr>
          <p:cNvPr id="2140" name="Google Shape;2140;p93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41" name="Google Shape;2141;p9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12/6/2024</a:t>
            </a:r>
            <a:endParaRPr/>
          </a:p>
        </p:txBody>
      </p:sp>
      <p:sp>
        <p:nvSpPr>
          <p:cNvPr id="2142" name="Google Shape;2142;p9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43" name="Google Shape;2143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p94"/>
          <p:cNvSpPr txBox="1"/>
          <p:nvPr>
            <p:ph type="ctrTitle"/>
          </p:nvPr>
        </p:nvSpPr>
        <p:spPr>
          <a:xfrm>
            <a:off x="0" y="0"/>
            <a:ext cx="91440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Direct Conversion Method </a:t>
            </a:r>
            <a:b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8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(cont…)</a:t>
            </a:r>
            <a:endParaRPr sz="2800">
              <a:solidFill>
                <a:srgbClr val="00B0F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0" name="Google Shape;2150;p94"/>
          <p:cNvSpPr txBox="1"/>
          <p:nvPr>
            <p:ph idx="1" type="subTitle"/>
          </p:nvPr>
        </p:nvSpPr>
        <p:spPr>
          <a:xfrm>
            <a:off x="228600" y="1447800"/>
            <a:ext cx="8610600" cy="5410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345" r="0" t="-225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/>
              <a:t> </a:t>
            </a:r>
            <a:endParaRPr/>
          </a:p>
        </p:txBody>
      </p:sp>
      <p:cxnSp>
        <p:nvCxnSpPr>
          <p:cNvPr id="2151" name="Google Shape;2151;p94"/>
          <p:cNvCxnSpPr/>
          <p:nvPr/>
        </p:nvCxnSpPr>
        <p:spPr>
          <a:xfrm>
            <a:off x="0" y="1350818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52" name="Google Shape;2152;p9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12/6/2024</a:t>
            </a:r>
            <a:endParaRPr/>
          </a:p>
        </p:txBody>
      </p:sp>
      <p:sp>
        <p:nvSpPr>
          <p:cNvPr id="2153" name="Google Shape;2153;p9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54" name="Google Shape;2154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744" y="2529002"/>
            <a:ext cx="7952509" cy="3662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5" name="Google Shape;2155;p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p95"/>
          <p:cNvSpPr txBox="1"/>
          <p:nvPr>
            <p:ph type="ctrTitle"/>
          </p:nvPr>
        </p:nvSpPr>
        <p:spPr>
          <a:xfrm>
            <a:off x="0" y="0"/>
            <a:ext cx="91440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Finite Automata with Output</a:t>
            </a:r>
            <a:endParaRPr>
              <a:solidFill>
                <a:srgbClr val="00B0F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2" name="Google Shape;2162;p95"/>
          <p:cNvSpPr txBox="1"/>
          <p:nvPr>
            <p:ph idx="1" type="subTitle"/>
          </p:nvPr>
        </p:nvSpPr>
        <p:spPr>
          <a:xfrm>
            <a:off x="228600" y="1447800"/>
            <a:ext cx="86106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826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FSM with output and machine function (MAF)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8763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Moore Machine</a:t>
            </a:r>
            <a:endParaRPr/>
          </a:p>
          <a:p>
            <a:pPr indent="-342900" lvl="1" marL="8763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Mealy Machine</a:t>
            </a:r>
            <a:endParaRPr/>
          </a:p>
        </p:txBody>
      </p:sp>
      <p:cxnSp>
        <p:nvCxnSpPr>
          <p:cNvPr id="2163" name="Google Shape;2163;p95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64" name="Google Shape;2164;p9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12/6/2024</a:t>
            </a:r>
            <a:endParaRPr/>
          </a:p>
        </p:txBody>
      </p:sp>
      <p:sp>
        <p:nvSpPr>
          <p:cNvPr id="2165" name="Google Shape;2165;p9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66" name="Google Shape;2166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96"/>
          <p:cNvSpPr txBox="1"/>
          <p:nvPr>
            <p:ph type="ctrTitle"/>
          </p:nvPr>
        </p:nvSpPr>
        <p:spPr>
          <a:xfrm>
            <a:off x="0" y="0"/>
            <a:ext cx="91440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Moore Machine</a:t>
            </a:r>
            <a:endParaRPr/>
          </a:p>
        </p:txBody>
      </p:sp>
      <p:sp>
        <p:nvSpPr>
          <p:cNvPr id="2173" name="Google Shape;2173;p96"/>
          <p:cNvSpPr txBox="1"/>
          <p:nvPr>
            <p:ph idx="1" type="subTitle"/>
          </p:nvPr>
        </p:nvSpPr>
        <p:spPr>
          <a:xfrm>
            <a:off x="228600" y="1447800"/>
            <a:ext cx="86106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output symbol at any given time depends only upon the current state of the machine (and not on the input symbol read)</a:t>
            </a:r>
            <a:endParaRPr/>
          </a:p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output symbol is associated with each state</a:t>
            </a:r>
            <a:endParaRPr/>
          </a:p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the machine is in particular state, it generates the output, irrespective of the input that caused the transition</a:t>
            </a:r>
            <a:endParaRPr/>
          </a:p>
        </p:txBody>
      </p:sp>
      <p:cxnSp>
        <p:nvCxnSpPr>
          <p:cNvPr id="2174" name="Google Shape;2174;p96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75" name="Google Shape;2175;p9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12/6/2024</a:t>
            </a:r>
            <a:endParaRPr/>
          </a:p>
        </p:txBody>
      </p:sp>
      <p:sp>
        <p:nvSpPr>
          <p:cNvPr id="2176" name="Google Shape;2176;p9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77" name="Google Shape;2177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p97"/>
          <p:cNvSpPr txBox="1"/>
          <p:nvPr>
            <p:ph type="ctrTitle"/>
          </p:nvPr>
        </p:nvSpPr>
        <p:spPr>
          <a:xfrm>
            <a:off x="0" y="0"/>
            <a:ext cx="91440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Moore Machine </a:t>
            </a:r>
            <a:r>
              <a:rPr lang="en-US" sz="28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(cont…)</a:t>
            </a:r>
            <a:endParaRPr sz="2800"/>
          </a:p>
        </p:txBody>
      </p:sp>
      <p:sp>
        <p:nvSpPr>
          <p:cNvPr id="2184" name="Google Shape;2184;p97"/>
          <p:cNvSpPr txBox="1"/>
          <p:nvPr>
            <p:ph idx="1" type="subTitle"/>
          </p:nvPr>
        </p:nvSpPr>
        <p:spPr>
          <a:xfrm>
            <a:off x="228600" y="1447800"/>
            <a:ext cx="8610600" cy="5410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415" r="0" t="-180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/>
              <a:t> </a:t>
            </a:r>
            <a:endParaRPr/>
          </a:p>
        </p:txBody>
      </p:sp>
      <p:cxnSp>
        <p:nvCxnSpPr>
          <p:cNvPr id="2185" name="Google Shape;2185;p97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86" name="Google Shape;2186;p97"/>
          <p:cNvCxnSpPr/>
          <p:nvPr/>
        </p:nvCxnSpPr>
        <p:spPr>
          <a:xfrm flipH="1" rot="10800000">
            <a:off x="2579427" y="4612943"/>
            <a:ext cx="532263" cy="1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87" name="Google Shape;2187;p97"/>
          <p:cNvCxnSpPr/>
          <p:nvPr/>
        </p:nvCxnSpPr>
        <p:spPr>
          <a:xfrm>
            <a:off x="5322627" y="5022376"/>
            <a:ext cx="518615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88" name="Google Shape;2188;p9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12/6/2024</a:t>
            </a:r>
            <a:endParaRPr/>
          </a:p>
        </p:txBody>
      </p:sp>
      <p:sp>
        <p:nvSpPr>
          <p:cNvPr id="2189" name="Google Shape;2189;p9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90" name="Google Shape;2190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98"/>
          <p:cNvSpPr txBox="1"/>
          <p:nvPr>
            <p:ph type="ctrTitle"/>
          </p:nvPr>
        </p:nvSpPr>
        <p:spPr>
          <a:xfrm>
            <a:off x="0" y="0"/>
            <a:ext cx="91440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Moore Machine </a:t>
            </a:r>
            <a:r>
              <a:rPr lang="en-US" sz="28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(cont…)</a:t>
            </a:r>
            <a:endParaRPr sz="2800"/>
          </a:p>
        </p:txBody>
      </p:sp>
      <p:sp>
        <p:nvSpPr>
          <p:cNvPr id="2197" name="Google Shape;2197;p98"/>
          <p:cNvSpPr txBox="1"/>
          <p:nvPr>
            <p:ph idx="1" type="subTitle"/>
          </p:nvPr>
        </p:nvSpPr>
        <p:spPr>
          <a:xfrm>
            <a:off x="228600" y="1447800"/>
            <a:ext cx="86106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</a:t>
            </a:r>
            <a:endParaRPr/>
          </a:p>
          <a:p>
            <a:pPr indent="-406400" lvl="1" marL="9144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Construct a Moore machine that takes set of all strings over {a,b} as an input and prints ‘1’ as an output for every occurrence of ‘ab’ as a substring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198" name="Google Shape;2198;p98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99" name="Google Shape;2199;p9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12/6/2024</a:t>
            </a:r>
            <a:endParaRPr/>
          </a:p>
        </p:txBody>
      </p:sp>
      <p:sp>
        <p:nvSpPr>
          <p:cNvPr id="2200" name="Google Shape;2200;p9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01" name="Google Shape;2201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6373" y="3508222"/>
            <a:ext cx="5428987" cy="3047498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p98"/>
          <p:cNvSpPr txBox="1"/>
          <p:nvPr/>
        </p:nvSpPr>
        <p:spPr>
          <a:xfrm>
            <a:off x="2189018" y="3338945"/>
            <a:ext cx="49322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 Moore Machine</a:t>
            </a:r>
            <a:endParaRPr/>
          </a:p>
        </p:txBody>
      </p:sp>
      <p:pic>
        <p:nvPicPr>
          <p:cNvPr id="2203" name="Google Shape;2203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p99"/>
          <p:cNvSpPr txBox="1"/>
          <p:nvPr>
            <p:ph type="ctrTitle"/>
          </p:nvPr>
        </p:nvSpPr>
        <p:spPr>
          <a:xfrm>
            <a:off x="0" y="0"/>
            <a:ext cx="91440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Mealy Machine</a:t>
            </a:r>
            <a:endParaRPr/>
          </a:p>
        </p:txBody>
      </p:sp>
      <p:sp>
        <p:nvSpPr>
          <p:cNvPr id="2210" name="Google Shape;2210;p99"/>
          <p:cNvSpPr txBox="1"/>
          <p:nvPr>
            <p:ph idx="1" type="subTitle"/>
          </p:nvPr>
        </p:nvSpPr>
        <p:spPr>
          <a:xfrm>
            <a:off x="228600" y="1447800"/>
            <a:ext cx="86106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machine with finite number of states, and for which the output symbol at any given time is a function of (i.e. it depends on) the current input symbol as well as the current state of the machine</a:t>
            </a:r>
            <a:endParaRPr/>
          </a:p>
          <a:p>
            <a:pPr indent="-406400" lvl="1" marL="9144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</a:t>
            </a:r>
            <a:endParaRPr/>
          </a:p>
          <a:p>
            <a:pPr indent="-406400" lvl="1" marL="9144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Construct a Mealy machine to find 2’s complement of a given binary number</a:t>
            </a:r>
            <a:endParaRPr/>
          </a:p>
        </p:txBody>
      </p:sp>
      <p:cxnSp>
        <p:nvCxnSpPr>
          <p:cNvPr id="2211" name="Google Shape;2211;p99"/>
          <p:cNvCxnSpPr/>
          <p:nvPr/>
        </p:nvCxnSpPr>
        <p:spPr>
          <a:xfrm>
            <a:off x="0" y="1143000"/>
            <a:ext cx="91440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12" name="Google Shape;2212;p9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12/6/2024</a:t>
            </a:r>
            <a:endParaRPr/>
          </a:p>
        </p:txBody>
      </p:sp>
      <p:sp>
        <p:nvSpPr>
          <p:cNvPr id="2213" name="Google Shape;2213;p9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14" name="Google Shape;2214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8072" y="4294910"/>
            <a:ext cx="5347855" cy="2291938"/>
          </a:xfrm>
          <a:prstGeom prst="rect">
            <a:avLst/>
          </a:prstGeom>
          <a:noFill/>
          <a:ln>
            <a:noFill/>
          </a:ln>
        </p:spPr>
      </p:pic>
      <p:sp>
        <p:nvSpPr>
          <p:cNvPr id="2215" name="Google Shape;2215;p99"/>
          <p:cNvSpPr txBox="1"/>
          <p:nvPr/>
        </p:nvSpPr>
        <p:spPr>
          <a:xfrm>
            <a:off x="2604655" y="3879365"/>
            <a:ext cx="4059381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 Mealy Machine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6" name="Google Shape;2216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0800"/>
            <a:ext cx="11430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class">
  <a:themeElements>
    <a:clrScheme name="clas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2_class">
  <a:themeElements>
    <a:clrScheme name="clas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Administrator</dc:creator>
</cp:coreProperties>
</file>